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6" r:id="rId7"/>
    <p:sldMasterId id="2147483738" r:id="rId8"/>
    <p:sldMasterId id="2147483750" r:id="rId9"/>
  </p:sldMasterIdLst>
  <p:notesMasterIdLst>
    <p:notesMasterId r:id="rId52"/>
  </p:notesMasterIdLst>
  <p:sldIdLst>
    <p:sldId id="287" r:id="rId10"/>
    <p:sldId id="289" r:id="rId11"/>
    <p:sldId id="280" r:id="rId12"/>
    <p:sldId id="281" r:id="rId13"/>
    <p:sldId id="291" r:id="rId14"/>
    <p:sldId id="282" r:id="rId15"/>
    <p:sldId id="302" r:id="rId16"/>
    <p:sldId id="303" r:id="rId17"/>
    <p:sldId id="304" r:id="rId18"/>
    <p:sldId id="305" r:id="rId19"/>
    <p:sldId id="306" r:id="rId20"/>
    <p:sldId id="307" r:id="rId21"/>
    <p:sldId id="313" r:id="rId22"/>
    <p:sldId id="319" r:id="rId23"/>
    <p:sldId id="318" r:id="rId24"/>
    <p:sldId id="308" r:id="rId25"/>
    <p:sldId id="309" r:id="rId26"/>
    <p:sldId id="311" r:id="rId27"/>
    <p:sldId id="316" r:id="rId28"/>
    <p:sldId id="315" r:id="rId29"/>
    <p:sldId id="312" r:id="rId30"/>
    <p:sldId id="320" r:id="rId31"/>
    <p:sldId id="295" r:id="rId32"/>
    <p:sldId id="296" r:id="rId33"/>
    <p:sldId id="297" r:id="rId34"/>
    <p:sldId id="298" r:id="rId35"/>
    <p:sldId id="299" r:id="rId36"/>
    <p:sldId id="301" r:id="rId37"/>
    <p:sldId id="300" r:id="rId38"/>
    <p:sldId id="292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4" r:id="rId47"/>
    <p:sldId id="276" r:id="rId48"/>
    <p:sldId id="273" r:id="rId49"/>
    <p:sldId id="293" r:id="rId50"/>
    <p:sldId id="294" r:id="rId5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95CE2-2399-4D73-9F85-79F3EA598D25}" v="83" dt="2021-12-18T15:01:05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Nguyen" userId="bcdb7cf3-450a-4e05-bbd9-826152f00909" providerId="ADAL" clId="{ACF95CE2-2399-4D73-9F85-79F3EA598D25}"/>
    <pc:docChg chg="custSel delSld modSld">
      <pc:chgData name="Ryan Nguyen" userId="bcdb7cf3-450a-4e05-bbd9-826152f00909" providerId="ADAL" clId="{ACF95CE2-2399-4D73-9F85-79F3EA598D25}" dt="2021-12-18T15:01:05.261" v="105"/>
      <pc:docMkLst>
        <pc:docMk/>
      </pc:docMkLst>
      <pc:sldChg chg="addSp delSp modSp">
        <pc:chgData name="Ryan Nguyen" userId="bcdb7cf3-450a-4e05-bbd9-826152f00909" providerId="ADAL" clId="{ACF95CE2-2399-4D73-9F85-79F3EA598D25}" dt="2021-12-18T14:31:59.699" v="82" actId="2711"/>
        <pc:sldMkLst>
          <pc:docMk/>
          <pc:sldMk cId="368037852" sldId="256"/>
        </pc:sldMkLst>
        <pc:spChg chg="mod">
          <ac:chgData name="Ryan Nguyen" userId="bcdb7cf3-450a-4e05-bbd9-826152f00909" providerId="ADAL" clId="{ACF95CE2-2399-4D73-9F85-79F3EA598D25}" dt="2021-12-18T14:31:59.699" v="82" actId="2711"/>
          <ac:spMkLst>
            <pc:docMk/>
            <pc:sldMk cId="368037852" sldId="256"/>
            <ac:spMk id="5" creationId="{00000000-0000-0000-0000-000000000000}"/>
          </ac:spMkLst>
        </pc:spChg>
        <pc:picChg chg="add del mod">
          <ac:chgData name="Ryan Nguyen" userId="bcdb7cf3-450a-4e05-bbd9-826152f00909" providerId="ADAL" clId="{ACF95CE2-2399-4D73-9F85-79F3EA598D25}" dt="2021-12-18T13:51:05.694" v="48"/>
          <ac:picMkLst>
            <pc:docMk/>
            <pc:sldMk cId="368037852" sldId="256"/>
            <ac:picMk id="2" creationId="{4BF6FABB-FAAE-4C0F-9598-05DF1A3D4EF3}"/>
          </ac:picMkLst>
        </pc:picChg>
        <pc:picChg chg="add del mod">
          <ac:chgData name="Ryan Nguyen" userId="bcdb7cf3-450a-4e05-bbd9-826152f00909" providerId="ADAL" clId="{ACF95CE2-2399-4D73-9F85-79F3EA598D25}" dt="2021-12-18T13:52:16.031" v="49"/>
          <ac:picMkLst>
            <pc:docMk/>
            <pc:sldMk cId="368037852" sldId="256"/>
            <ac:picMk id="3" creationId="{64077962-B28E-4282-8B33-4A10809E30CC}"/>
          </ac:picMkLst>
        </pc:picChg>
        <pc:picChg chg="add del mod">
          <ac:chgData name="Ryan Nguyen" userId="bcdb7cf3-450a-4e05-bbd9-826152f00909" providerId="ADAL" clId="{ACF95CE2-2399-4D73-9F85-79F3EA598D25}" dt="2021-12-18T13:52:51.150" v="50"/>
          <ac:picMkLst>
            <pc:docMk/>
            <pc:sldMk cId="368037852" sldId="256"/>
            <ac:picMk id="4" creationId="{98AD9FBD-5819-4A79-A0BF-30E5AE2A60F9}"/>
          </ac:picMkLst>
        </pc:picChg>
        <pc:picChg chg="add mod">
          <ac:chgData name="Ryan Nguyen" userId="bcdb7cf3-450a-4e05-bbd9-826152f00909" providerId="ADAL" clId="{ACF95CE2-2399-4D73-9F85-79F3EA598D25}" dt="2021-12-18T13:52:51.150" v="50"/>
          <ac:picMkLst>
            <pc:docMk/>
            <pc:sldMk cId="368037852" sldId="256"/>
            <ac:picMk id="11" creationId="{77B534A0-124A-4956-A337-C73E8A80D3AE}"/>
          </ac:picMkLst>
        </pc:picChg>
      </pc:sldChg>
      <pc:sldChg chg="addSp delSp modSp">
        <pc:chgData name="Ryan Nguyen" userId="bcdb7cf3-450a-4e05-bbd9-826152f00909" providerId="ADAL" clId="{ACF95CE2-2399-4D73-9F85-79F3EA598D25}" dt="2021-12-18T15:01:05.261" v="105"/>
        <pc:sldMkLst>
          <pc:docMk/>
          <pc:sldMk cId="1318699325" sldId="257"/>
        </pc:sldMkLst>
        <pc:picChg chg="add del mod">
          <ac:chgData name="Ryan Nguyen" userId="bcdb7cf3-450a-4e05-bbd9-826152f00909" providerId="ADAL" clId="{ACF95CE2-2399-4D73-9F85-79F3EA598D25}" dt="2021-12-18T15:01:05.261" v="105"/>
          <ac:picMkLst>
            <pc:docMk/>
            <pc:sldMk cId="1318699325" sldId="257"/>
            <ac:picMk id="2" creationId="{2EEC6262-224B-437B-969F-E240CAAB4FFB}"/>
          </ac:picMkLst>
        </pc:picChg>
        <pc:picChg chg="add mod">
          <ac:chgData name="Ryan Nguyen" userId="bcdb7cf3-450a-4e05-bbd9-826152f00909" providerId="ADAL" clId="{ACF95CE2-2399-4D73-9F85-79F3EA598D25}" dt="2021-12-18T15:01:05.261" v="105"/>
          <ac:picMkLst>
            <pc:docMk/>
            <pc:sldMk cId="1318699325" sldId="257"/>
            <ac:picMk id="3" creationId="{9C6D98C7-0904-42A8-9B1B-4951B4BE18DB}"/>
          </ac:picMkLst>
        </pc:picChg>
      </pc:sldChg>
      <pc:sldChg chg="addSp delSp modSp">
        <pc:chgData name="Ryan Nguyen" userId="bcdb7cf3-450a-4e05-bbd9-826152f00909" providerId="ADAL" clId="{ACF95CE2-2399-4D73-9F85-79F3EA598D25}" dt="2021-12-18T13:31:53.702" v="28"/>
        <pc:sldMkLst>
          <pc:docMk/>
          <pc:sldMk cId="3823111164" sldId="258"/>
        </pc:sldMkLst>
        <pc:picChg chg="add del mod">
          <ac:chgData name="Ryan Nguyen" userId="bcdb7cf3-450a-4e05-bbd9-826152f00909" providerId="ADAL" clId="{ACF95CE2-2399-4D73-9F85-79F3EA598D25}" dt="2021-12-18T13:31:53.702" v="28"/>
          <ac:picMkLst>
            <pc:docMk/>
            <pc:sldMk cId="3823111164" sldId="258"/>
            <ac:picMk id="2" creationId="{119C6391-4932-4E92-83B5-15D0886C4136}"/>
          </ac:picMkLst>
        </pc:picChg>
        <pc:picChg chg="add mod">
          <ac:chgData name="Ryan Nguyen" userId="bcdb7cf3-450a-4e05-bbd9-826152f00909" providerId="ADAL" clId="{ACF95CE2-2399-4D73-9F85-79F3EA598D25}" dt="2021-12-18T13:31:53.702" v="28"/>
          <ac:picMkLst>
            <pc:docMk/>
            <pc:sldMk cId="3823111164" sldId="258"/>
            <ac:picMk id="3" creationId="{E2695D21-1F11-483E-B30D-2AB852BA1663}"/>
          </ac:picMkLst>
        </pc:picChg>
      </pc:sldChg>
      <pc:sldChg chg="addSp delSp modSp">
        <pc:chgData name="Ryan Nguyen" userId="bcdb7cf3-450a-4e05-bbd9-826152f00909" providerId="ADAL" clId="{ACF95CE2-2399-4D73-9F85-79F3EA598D25}" dt="2021-12-18T13:36:21.032" v="30"/>
        <pc:sldMkLst>
          <pc:docMk/>
          <pc:sldMk cId="2595481404" sldId="259"/>
        </pc:sldMkLst>
        <pc:picChg chg="add del mod">
          <ac:chgData name="Ryan Nguyen" userId="bcdb7cf3-450a-4e05-bbd9-826152f00909" providerId="ADAL" clId="{ACF95CE2-2399-4D73-9F85-79F3EA598D25}" dt="2021-12-18T13:36:21.032" v="30"/>
          <ac:picMkLst>
            <pc:docMk/>
            <pc:sldMk cId="2595481404" sldId="259"/>
            <ac:picMk id="2" creationId="{463733C2-98AA-4DDA-A6E6-59FBE69270A0}"/>
          </ac:picMkLst>
        </pc:picChg>
        <pc:picChg chg="add mod">
          <ac:chgData name="Ryan Nguyen" userId="bcdb7cf3-450a-4e05-bbd9-826152f00909" providerId="ADAL" clId="{ACF95CE2-2399-4D73-9F85-79F3EA598D25}" dt="2021-12-18T13:36:21.032" v="30"/>
          <ac:picMkLst>
            <pc:docMk/>
            <pc:sldMk cId="2595481404" sldId="259"/>
            <ac:picMk id="3" creationId="{E22D947C-4A2A-45E0-B1F7-015E2B9B5A58}"/>
          </ac:picMkLst>
        </pc:picChg>
      </pc:sldChg>
      <pc:sldChg chg="addSp delSp modSp">
        <pc:chgData name="Ryan Nguyen" userId="bcdb7cf3-450a-4e05-bbd9-826152f00909" providerId="ADAL" clId="{ACF95CE2-2399-4D73-9F85-79F3EA598D25}" dt="2021-12-18T13:45:54.860" v="42"/>
        <pc:sldMkLst>
          <pc:docMk/>
          <pc:sldMk cId="4125532003" sldId="260"/>
        </pc:sldMkLst>
        <pc:picChg chg="add del mod">
          <ac:chgData name="Ryan Nguyen" userId="bcdb7cf3-450a-4e05-bbd9-826152f00909" providerId="ADAL" clId="{ACF95CE2-2399-4D73-9F85-79F3EA598D25}" dt="2021-12-18T13:44:03.641" v="40"/>
          <ac:picMkLst>
            <pc:docMk/>
            <pc:sldMk cId="4125532003" sldId="260"/>
            <ac:picMk id="2" creationId="{6BE9F34B-4490-47E9-AFCC-BC77543ABD7D}"/>
          </ac:picMkLst>
        </pc:picChg>
        <pc:picChg chg="add del mod">
          <ac:chgData name="Ryan Nguyen" userId="bcdb7cf3-450a-4e05-bbd9-826152f00909" providerId="ADAL" clId="{ACF95CE2-2399-4D73-9F85-79F3EA598D25}" dt="2021-12-18T13:44:19.487" v="41"/>
          <ac:picMkLst>
            <pc:docMk/>
            <pc:sldMk cId="4125532003" sldId="260"/>
            <ac:picMk id="6" creationId="{B9860E9E-C641-4FE3-A117-03191BC8E01E}"/>
          </ac:picMkLst>
        </pc:picChg>
        <pc:picChg chg="add del mod">
          <ac:chgData name="Ryan Nguyen" userId="bcdb7cf3-450a-4e05-bbd9-826152f00909" providerId="ADAL" clId="{ACF95CE2-2399-4D73-9F85-79F3EA598D25}" dt="2021-12-18T13:45:54.860" v="42"/>
          <ac:picMkLst>
            <pc:docMk/>
            <pc:sldMk cId="4125532003" sldId="260"/>
            <ac:picMk id="10" creationId="{0533D181-338B-4124-A598-626713EB1118}"/>
          </ac:picMkLst>
        </pc:picChg>
        <pc:picChg chg="add mod">
          <ac:chgData name="Ryan Nguyen" userId="bcdb7cf3-450a-4e05-bbd9-826152f00909" providerId="ADAL" clId="{ACF95CE2-2399-4D73-9F85-79F3EA598D25}" dt="2021-12-18T13:45:54.860" v="42"/>
          <ac:picMkLst>
            <pc:docMk/>
            <pc:sldMk cId="4125532003" sldId="260"/>
            <ac:picMk id="16" creationId="{C12053E9-7B9E-4BBC-B1E6-73B9E7B46FD6}"/>
          </ac:picMkLst>
        </pc:picChg>
      </pc:sldChg>
      <pc:sldChg chg="addSp delSp modSp">
        <pc:chgData name="Ryan Nguyen" userId="bcdb7cf3-450a-4e05-bbd9-826152f00909" providerId="ADAL" clId="{ACF95CE2-2399-4D73-9F85-79F3EA598D25}" dt="2021-12-18T14:37:16.962" v="84"/>
        <pc:sldMkLst>
          <pc:docMk/>
          <pc:sldMk cId="1278448407" sldId="261"/>
        </pc:sldMkLst>
        <pc:picChg chg="add del mod">
          <ac:chgData name="Ryan Nguyen" userId="bcdb7cf3-450a-4e05-bbd9-826152f00909" providerId="ADAL" clId="{ACF95CE2-2399-4D73-9F85-79F3EA598D25}" dt="2021-12-18T13:43:22.626" v="39"/>
          <ac:picMkLst>
            <pc:docMk/>
            <pc:sldMk cId="1278448407" sldId="261"/>
            <ac:picMk id="2" creationId="{98FBE3B4-ABB9-4C53-8E2F-255D760DC761}"/>
          </ac:picMkLst>
        </pc:picChg>
        <pc:picChg chg="add del mod">
          <ac:chgData name="Ryan Nguyen" userId="bcdb7cf3-450a-4e05-bbd9-826152f00909" providerId="ADAL" clId="{ACF95CE2-2399-4D73-9F85-79F3EA598D25}" dt="2021-12-18T14:36:46.805" v="83"/>
          <ac:picMkLst>
            <pc:docMk/>
            <pc:sldMk cId="1278448407" sldId="261"/>
            <ac:picMk id="3" creationId="{F2BE0A10-821C-4B49-8B02-8A7CE27FB01A}"/>
          </ac:picMkLst>
        </pc:picChg>
        <pc:picChg chg="add del mod">
          <ac:chgData name="Ryan Nguyen" userId="bcdb7cf3-450a-4e05-bbd9-826152f00909" providerId="ADAL" clId="{ACF95CE2-2399-4D73-9F85-79F3EA598D25}" dt="2021-12-18T14:37:16.962" v="84"/>
          <ac:picMkLst>
            <pc:docMk/>
            <pc:sldMk cId="1278448407" sldId="261"/>
            <ac:picMk id="10" creationId="{62AAB279-C03A-47DB-824B-8793E290AC2C}"/>
          </ac:picMkLst>
        </pc:picChg>
        <pc:picChg chg="add mod">
          <ac:chgData name="Ryan Nguyen" userId="bcdb7cf3-450a-4e05-bbd9-826152f00909" providerId="ADAL" clId="{ACF95CE2-2399-4D73-9F85-79F3EA598D25}" dt="2021-12-18T14:37:16.962" v="84"/>
          <ac:picMkLst>
            <pc:docMk/>
            <pc:sldMk cId="1278448407" sldId="261"/>
            <ac:picMk id="11" creationId="{4700175C-B4E2-4C1B-8C1D-A5592C193823}"/>
          </ac:picMkLst>
        </pc:picChg>
      </pc:sldChg>
      <pc:sldChg chg="addSp modSp">
        <pc:chgData name="Ryan Nguyen" userId="bcdb7cf3-450a-4e05-bbd9-826152f00909" providerId="ADAL" clId="{ACF95CE2-2399-4D73-9F85-79F3EA598D25}" dt="2021-12-18T13:43:22.626" v="39"/>
        <pc:sldMkLst>
          <pc:docMk/>
          <pc:sldMk cId="107294656" sldId="262"/>
        </pc:sldMkLst>
        <pc:picChg chg="add mod">
          <ac:chgData name="Ryan Nguyen" userId="bcdb7cf3-450a-4e05-bbd9-826152f00909" providerId="ADAL" clId="{ACF95CE2-2399-4D73-9F85-79F3EA598D25}" dt="2021-12-18T13:43:22.626" v="39"/>
          <ac:picMkLst>
            <pc:docMk/>
            <pc:sldMk cId="107294656" sldId="262"/>
            <ac:picMk id="2" creationId="{805C38CA-24A6-4376-AA62-266F33183EE7}"/>
          </ac:picMkLst>
        </pc:picChg>
      </pc:sldChg>
      <pc:sldChg chg="addSp delSp modSp">
        <pc:chgData name="Ryan Nguyen" userId="bcdb7cf3-450a-4e05-bbd9-826152f00909" providerId="ADAL" clId="{ACF95CE2-2399-4D73-9F85-79F3EA598D25}" dt="2021-12-18T13:38:53.158" v="34"/>
        <pc:sldMkLst>
          <pc:docMk/>
          <pc:sldMk cId="2735329763" sldId="263"/>
        </pc:sldMkLst>
        <pc:picChg chg="add del mod">
          <ac:chgData name="Ryan Nguyen" userId="bcdb7cf3-450a-4e05-bbd9-826152f00909" providerId="ADAL" clId="{ACF95CE2-2399-4D73-9F85-79F3EA598D25}" dt="2021-12-18T13:37:31.240" v="32"/>
          <ac:picMkLst>
            <pc:docMk/>
            <pc:sldMk cId="2735329763" sldId="263"/>
            <ac:picMk id="2" creationId="{5CA73956-3BA5-47B2-A672-7DC6763320E3}"/>
          </ac:picMkLst>
        </pc:picChg>
        <pc:picChg chg="add del mod">
          <ac:chgData name="Ryan Nguyen" userId="bcdb7cf3-450a-4e05-bbd9-826152f00909" providerId="ADAL" clId="{ACF95CE2-2399-4D73-9F85-79F3EA598D25}" dt="2021-12-18T13:38:08.270" v="33"/>
          <ac:picMkLst>
            <pc:docMk/>
            <pc:sldMk cId="2735329763" sldId="263"/>
            <ac:picMk id="3" creationId="{0DA61CF3-94BF-454B-8B94-463BC48A0B3D}"/>
          </ac:picMkLst>
        </pc:picChg>
        <pc:picChg chg="add del mod">
          <ac:chgData name="Ryan Nguyen" userId="bcdb7cf3-450a-4e05-bbd9-826152f00909" providerId="ADAL" clId="{ACF95CE2-2399-4D73-9F85-79F3EA598D25}" dt="2021-12-18T13:38:53.158" v="34"/>
          <ac:picMkLst>
            <pc:docMk/>
            <pc:sldMk cId="2735329763" sldId="263"/>
            <ac:picMk id="10" creationId="{D33D9C1C-6954-43A8-9DD7-4B6D2F13E4FC}"/>
          </ac:picMkLst>
        </pc:picChg>
        <pc:picChg chg="add mod">
          <ac:chgData name="Ryan Nguyen" userId="bcdb7cf3-450a-4e05-bbd9-826152f00909" providerId="ADAL" clId="{ACF95CE2-2399-4D73-9F85-79F3EA598D25}" dt="2021-12-18T13:38:53.158" v="34"/>
          <ac:picMkLst>
            <pc:docMk/>
            <pc:sldMk cId="2735329763" sldId="263"/>
            <ac:picMk id="11" creationId="{B21E9D7F-3EDF-4C23-A35D-2FD8663ACF99}"/>
          </ac:picMkLst>
        </pc:picChg>
      </pc:sldChg>
      <pc:sldChg chg="addSp delSp modSp">
        <pc:chgData name="Ryan Nguyen" userId="bcdb7cf3-450a-4e05-bbd9-826152f00909" providerId="ADAL" clId="{ACF95CE2-2399-4D73-9F85-79F3EA598D25}" dt="2021-12-18T13:41:05.471" v="37"/>
        <pc:sldMkLst>
          <pc:docMk/>
          <pc:sldMk cId="3255595038" sldId="264"/>
        </pc:sldMkLst>
        <pc:picChg chg="add del mod">
          <ac:chgData name="Ryan Nguyen" userId="bcdb7cf3-450a-4e05-bbd9-826152f00909" providerId="ADAL" clId="{ACF95CE2-2399-4D73-9F85-79F3EA598D25}" dt="2021-12-18T13:40:18.789" v="36"/>
          <ac:picMkLst>
            <pc:docMk/>
            <pc:sldMk cId="3255595038" sldId="264"/>
            <ac:picMk id="2" creationId="{B65C0FE5-4223-4CB0-836E-856608C28D57}"/>
          </ac:picMkLst>
        </pc:picChg>
        <pc:picChg chg="add del mod">
          <ac:chgData name="Ryan Nguyen" userId="bcdb7cf3-450a-4e05-bbd9-826152f00909" providerId="ADAL" clId="{ACF95CE2-2399-4D73-9F85-79F3EA598D25}" dt="2021-12-18T13:41:05.471" v="37"/>
          <ac:picMkLst>
            <pc:docMk/>
            <pc:sldMk cId="3255595038" sldId="264"/>
            <ac:picMk id="3" creationId="{2319A8C7-2DD6-4CE5-99B7-415272E052A9}"/>
          </ac:picMkLst>
        </pc:picChg>
        <pc:picChg chg="add mod">
          <ac:chgData name="Ryan Nguyen" userId="bcdb7cf3-450a-4e05-bbd9-826152f00909" providerId="ADAL" clId="{ACF95CE2-2399-4D73-9F85-79F3EA598D25}" dt="2021-12-18T13:41:05.471" v="37"/>
          <ac:picMkLst>
            <pc:docMk/>
            <pc:sldMk cId="3255595038" sldId="264"/>
            <ac:picMk id="10" creationId="{55DB33CE-E928-4825-9C71-B1222CE2C720}"/>
          </ac:picMkLst>
        </pc:picChg>
      </pc:sldChg>
      <pc:sldChg chg="addSp delSp modSp">
        <pc:chgData name="Ryan Nguyen" userId="bcdb7cf3-450a-4e05-bbd9-826152f00909" providerId="ADAL" clId="{ACF95CE2-2399-4D73-9F85-79F3EA598D25}" dt="2021-12-18T13:57:22.198" v="54"/>
        <pc:sldMkLst>
          <pc:docMk/>
          <pc:sldMk cId="1150931235" sldId="265"/>
        </pc:sldMkLst>
        <pc:picChg chg="add del mod">
          <ac:chgData name="Ryan Nguyen" userId="bcdb7cf3-450a-4e05-bbd9-826152f00909" providerId="ADAL" clId="{ACF95CE2-2399-4D73-9F85-79F3EA598D25}" dt="2021-12-18T13:53:39.550" v="51"/>
          <ac:picMkLst>
            <pc:docMk/>
            <pc:sldMk cId="1150931235" sldId="265"/>
            <ac:picMk id="2" creationId="{E1D4AEE5-129C-46E5-9CFD-62512C9D23F3}"/>
          </ac:picMkLst>
        </pc:picChg>
        <pc:picChg chg="add del mod">
          <ac:chgData name="Ryan Nguyen" userId="bcdb7cf3-450a-4e05-bbd9-826152f00909" providerId="ADAL" clId="{ACF95CE2-2399-4D73-9F85-79F3EA598D25}" dt="2021-12-18T13:54:12.462" v="52"/>
          <ac:picMkLst>
            <pc:docMk/>
            <pc:sldMk cId="1150931235" sldId="265"/>
            <ac:picMk id="3" creationId="{CEF2FD2D-9779-4FC8-81C9-314FE8F6F493}"/>
          </ac:picMkLst>
        </pc:picChg>
        <pc:picChg chg="add del mod">
          <ac:chgData name="Ryan Nguyen" userId="bcdb7cf3-450a-4e05-bbd9-826152f00909" providerId="ADAL" clId="{ACF95CE2-2399-4D73-9F85-79F3EA598D25}" dt="2021-12-18T13:55:42.051" v="53"/>
          <ac:picMkLst>
            <pc:docMk/>
            <pc:sldMk cId="1150931235" sldId="265"/>
            <ac:picMk id="5" creationId="{CC216563-0AAA-4676-B859-2AB2AECA4D2E}"/>
          </ac:picMkLst>
        </pc:picChg>
        <pc:picChg chg="add del mod">
          <ac:chgData name="Ryan Nguyen" userId="bcdb7cf3-450a-4e05-bbd9-826152f00909" providerId="ADAL" clId="{ACF95CE2-2399-4D73-9F85-79F3EA598D25}" dt="2021-12-18T13:57:22.198" v="54"/>
          <ac:picMkLst>
            <pc:docMk/>
            <pc:sldMk cId="1150931235" sldId="265"/>
            <ac:picMk id="6" creationId="{F11E72B3-A8F9-4F04-BEF0-7F86F031843D}"/>
          </ac:picMkLst>
        </pc:picChg>
        <pc:picChg chg="add mod">
          <ac:chgData name="Ryan Nguyen" userId="bcdb7cf3-450a-4e05-bbd9-826152f00909" providerId="ADAL" clId="{ACF95CE2-2399-4D73-9F85-79F3EA598D25}" dt="2021-12-18T13:57:22.198" v="54"/>
          <ac:picMkLst>
            <pc:docMk/>
            <pc:sldMk cId="1150931235" sldId="265"/>
            <ac:picMk id="8" creationId="{C14BE0EC-E307-42F2-9C45-AF81A643BDC6}"/>
          </ac:picMkLst>
        </pc:picChg>
      </pc:sldChg>
      <pc:sldChg chg="addSp delSp modSp">
        <pc:chgData name="Ryan Nguyen" userId="bcdb7cf3-450a-4e05-bbd9-826152f00909" providerId="ADAL" clId="{ACF95CE2-2399-4D73-9F85-79F3EA598D25}" dt="2021-12-18T14:45:23.488" v="86"/>
        <pc:sldMkLst>
          <pc:docMk/>
          <pc:sldMk cId="4053105773" sldId="266"/>
        </pc:sldMkLst>
        <pc:picChg chg="add del mod">
          <ac:chgData name="Ryan Nguyen" userId="bcdb7cf3-450a-4e05-bbd9-826152f00909" providerId="ADAL" clId="{ACF95CE2-2399-4D73-9F85-79F3EA598D25}" dt="2021-12-18T14:45:23.488" v="86"/>
          <ac:picMkLst>
            <pc:docMk/>
            <pc:sldMk cId="4053105773" sldId="266"/>
            <ac:picMk id="2" creationId="{D86DF245-CBD5-4F7B-8401-8FE24FC605D7}"/>
          </ac:picMkLst>
        </pc:picChg>
        <pc:picChg chg="add mod">
          <ac:chgData name="Ryan Nguyen" userId="bcdb7cf3-450a-4e05-bbd9-826152f00909" providerId="ADAL" clId="{ACF95CE2-2399-4D73-9F85-79F3EA598D25}" dt="2021-12-18T14:45:23.488" v="86"/>
          <ac:picMkLst>
            <pc:docMk/>
            <pc:sldMk cId="4053105773" sldId="266"/>
            <ac:picMk id="3" creationId="{91019563-6BFF-43B8-AAC6-6047886F8C95}"/>
          </ac:picMkLst>
        </pc:picChg>
      </pc:sldChg>
      <pc:sldChg chg="addSp delSp modSp">
        <pc:chgData name="Ryan Nguyen" userId="bcdb7cf3-450a-4e05-bbd9-826152f00909" providerId="ADAL" clId="{ACF95CE2-2399-4D73-9F85-79F3EA598D25}" dt="2021-12-18T14:45:23.488" v="86"/>
        <pc:sldMkLst>
          <pc:docMk/>
          <pc:sldMk cId="2285151004" sldId="267"/>
        </pc:sldMkLst>
        <pc:picChg chg="add del mod">
          <ac:chgData name="Ryan Nguyen" userId="bcdb7cf3-450a-4e05-bbd9-826152f00909" providerId="ADAL" clId="{ACF95CE2-2399-4D73-9F85-79F3EA598D25}" dt="2021-12-18T14:22:34.849" v="61"/>
          <ac:picMkLst>
            <pc:docMk/>
            <pc:sldMk cId="2285151004" sldId="267"/>
            <ac:picMk id="2" creationId="{D0D66AB6-FAE6-4CA8-8112-32555A492B65}"/>
          </ac:picMkLst>
        </pc:picChg>
        <pc:picChg chg="add del mod">
          <ac:chgData name="Ryan Nguyen" userId="bcdb7cf3-450a-4e05-bbd9-826152f00909" providerId="ADAL" clId="{ACF95CE2-2399-4D73-9F85-79F3EA598D25}" dt="2021-12-18T14:45:23.488" v="86"/>
          <ac:picMkLst>
            <pc:docMk/>
            <pc:sldMk cId="2285151004" sldId="267"/>
            <ac:picMk id="3" creationId="{E49405D0-8689-4174-B843-2D3497A0E70A}"/>
          </ac:picMkLst>
        </pc:picChg>
        <pc:picChg chg="add mod">
          <ac:chgData name="Ryan Nguyen" userId="bcdb7cf3-450a-4e05-bbd9-826152f00909" providerId="ADAL" clId="{ACF95CE2-2399-4D73-9F85-79F3EA598D25}" dt="2021-12-18T14:45:23.488" v="86"/>
          <ac:picMkLst>
            <pc:docMk/>
            <pc:sldMk cId="2285151004" sldId="267"/>
            <ac:picMk id="5" creationId="{0ED94186-518D-48D5-A160-6C4D06C3CE18}"/>
          </ac:picMkLst>
        </pc:picChg>
      </pc:sldChg>
      <pc:sldChg chg="addSp modSp">
        <pc:chgData name="Ryan Nguyen" userId="bcdb7cf3-450a-4e05-bbd9-826152f00909" providerId="ADAL" clId="{ACF95CE2-2399-4D73-9F85-79F3EA598D25}" dt="2021-12-18T14:22:34.849" v="61"/>
        <pc:sldMkLst>
          <pc:docMk/>
          <pc:sldMk cId="439344555" sldId="268"/>
        </pc:sldMkLst>
        <pc:picChg chg="add mod">
          <ac:chgData name="Ryan Nguyen" userId="bcdb7cf3-450a-4e05-bbd9-826152f00909" providerId="ADAL" clId="{ACF95CE2-2399-4D73-9F85-79F3EA598D25}" dt="2021-12-18T14:22:34.849" v="61"/>
          <ac:picMkLst>
            <pc:docMk/>
            <pc:sldMk cId="439344555" sldId="268"/>
            <ac:picMk id="2" creationId="{E5886779-9DF7-481D-B8BF-1C0113DA1E7A}"/>
          </ac:picMkLst>
        </pc:picChg>
      </pc:sldChg>
      <pc:sldChg chg="addSp delSp modSp">
        <pc:chgData name="Ryan Nguyen" userId="bcdb7cf3-450a-4e05-bbd9-826152f00909" providerId="ADAL" clId="{ACF95CE2-2399-4D73-9F85-79F3EA598D25}" dt="2021-12-18T14:24:42.087" v="65"/>
        <pc:sldMkLst>
          <pc:docMk/>
          <pc:sldMk cId="3661158055" sldId="269"/>
        </pc:sldMkLst>
        <pc:picChg chg="add del mod">
          <ac:chgData name="Ryan Nguyen" userId="bcdb7cf3-450a-4e05-bbd9-826152f00909" providerId="ADAL" clId="{ACF95CE2-2399-4D73-9F85-79F3EA598D25}" dt="2021-12-18T14:22:45.128" v="62"/>
          <ac:picMkLst>
            <pc:docMk/>
            <pc:sldMk cId="3661158055" sldId="269"/>
            <ac:picMk id="2" creationId="{80E341FC-8394-4039-9F2B-98BEBCF9D3B2}"/>
          </ac:picMkLst>
        </pc:picChg>
        <pc:picChg chg="add del mod">
          <ac:chgData name="Ryan Nguyen" userId="bcdb7cf3-450a-4e05-bbd9-826152f00909" providerId="ADAL" clId="{ACF95CE2-2399-4D73-9F85-79F3EA598D25}" dt="2021-12-18T14:22:52.318" v="63"/>
          <ac:picMkLst>
            <pc:docMk/>
            <pc:sldMk cId="3661158055" sldId="269"/>
            <ac:picMk id="3" creationId="{6C8821CC-C6E2-4900-BC4A-34822529D64C}"/>
          </ac:picMkLst>
        </pc:picChg>
        <pc:picChg chg="add del mod">
          <ac:chgData name="Ryan Nguyen" userId="bcdb7cf3-450a-4e05-bbd9-826152f00909" providerId="ADAL" clId="{ACF95CE2-2399-4D73-9F85-79F3EA598D25}" dt="2021-12-18T14:23:42.245" v="64"/>
          <ac:picMkLst>
            <pc:docMk/>
            <pc:sldMk cId="3661158055" sldId="269"/>
            <ac:picMk id="5" creationId="{60BA0930-8A2E-4CF0-A73C-9B7EB5B39926}"/>
          </ac:picMkLst>
        </pc:picChg>
        <pc:picChg chg="add del mod">
          <ac:chgData name="Ryan Nguyen" userId="bcdb7cf3-450a-4e05-bbd9-826152f00909" providerId="ADAL" clId="{ACF95CE2-2399-4D73-9F85-79F3EA598D25}" dt="2021-12-18T14:24:42.087" v="65"/>
          <ac:picMkLst>
            <pc:docMk/>
            <pc:sldMk cId="3661158055" sldId="269"/>
            <ac:picMk id="6" creationId="{2985AFBC-7334-4C5B-AED9-C31E77FE73A8}"/>
          </ac:picMkLst>
        </pc:picChg>
        <pc:picChg chg="add mod">
          <ac:chgData name="Ryan Nguyen" userId="bcdb7cf3-450a-4e05-bbd9-826152f00909" providerId="ADAL" clId="{ACF95CE2-2399-4D73-9F85-79F3EA598D25}" dt="2021-12-18T14:24:42.087" v="65"/>
          <ac:picMkLst>
            <pc:docMk/>
            <pc:sldMk cId="3661158055" sldId="269"/>
            <ac:picMk id="8" creationId="{70E5C8FC-A2D5-48CE-9ABE-88CB0111AB4D}"/>
          </ac:picMkLst>
        </pc:picChg>
      </pc:sldChg>
      <pc:sldChg chg="addSp modSp">
        <pc:chgData name="Ryan Nguyen" userId="bcdb7cf3-450a-4e05-bbd9-826152f00909" providerId="ADAL" clId="{ACF95CE2-2399-4D73-9F85-79F3EA598D25}" dt="2021-12-18T14:24:42.087" v="65"/>
        <pc:sldMkLst>
          <pc:docMk/>
          <pc:sldMk cId="2538162565" sldId="270"/>
        </pc:sldMkLst>
        <pc:picChg chg="add mod">
          <ac:chgData name="Ryan Nguyen" userId="bcdb7cf3-450a-4e05-bbd9-826152f00909" providerId="ADAL" clId="{ACF95CE2-2399-4D73-9F85-79F3EA598D25}" dt="2021-12-18T14:24:42.087" v="65"/>
          <ac:picMkLst>
            <pc:docMk/>
            <pc:sldMk cId="2538162565" sldId="270"/>
            <ac:picMk id="2" creationId="{EA96F4DC-D95A-49AA-BFCE-1995EFA427B2}"/>
          </ac:picMkLst>
        </pc:picChg>
      </pc:sldChg>
      <pc:sldChg chg="addSp delSp modSp">
        <pc:chgData name="Ryan Nguyen" userId="bcdb7cf3-450a-4e05-bbd9-826152f00909" providerId="ADAL" clId="{ACF95CE2-2399-4D73-9F85-79F3EA598D25}" dt="2021-12-18T14:26:10.602" v="66"/>
        <pc:sldMkLst>
          <pc:docMk/>
          <pc:sldMk cId="1376260731" sldId="271"/>
        </pc:sldMkLst>
        <pc:picChg chg="add del mod">
          <ac:chgData name="Ryan Nguyen" userId="bcdb7cf3-450a-4e05-bbd9-826152f00909" providerId="ADAL" clId="{ACF95CE2-2399-4D73-9F85-79F3EA598D25}" dt="2021-12-18T14:26:10.602" v="66"/>
          <ac:picMkLst>
            <pc:docMk/>
            <pc:sldMk cId="1376260731" sldId="271"/>
            <ac:picMk id="2" creationId="{82E546BA-7B5C-4E95-B39A-C888A3EA6619}"/>
          </ac:picMkLst>
        </pc:picChg>
        <pc:picChg chg="add mod">
          <ac:chgData name="Ryan Nguyen" userId="bcdb7cf3-450a-4e05-bbd9-826152f00909" providerId="ADAL" clId="{ACF95CE2-2399-4D73-9F85-79F3EA598D25}" dt="2021-12-18T14:26:10.602" v="66"/>
          <ac:picMkLst>
            <pc:docMk/>
            <pc:sldMk cId="1376260731" sldId="271"/>
            <ac:picMk id="3" creationId="{FD04165D-EB31-4876-B65F-F43D0B25F9A3}"/>
          </ac:picMkLst>
        </pc:picChg>
      </pc:sldChg>
      <pc:sldChg chg="addSp modSp">
        <pc:chgData name="Ryan Nguyen" userId="bcdb7cf3-450a-4e05-bbd9-826152f00909" providerId="ADAL" clId="{ACF95CE2-2399-4D73-9F85-79F3EA598D25}" dt="2021-12-18T14:26:10.602" v="66"/>
        <pc:sldMkLst>
          <pc:docMk/>
          <pc:sldMk cId="388511638" sldId="272"/>
        </pc:sldMkLst>
        <pc:picChg chg="add mod">
          <ac:chgData name="Ryan Nguyen" userId="bcdb7cf3-450a-4e05-bbd9-826152f00909" providerId="ADAL" clId="{ACF95CE2-2399-4D73-9F85-79F3EA598D25}" dt="2021-12-18T14:26:10.602" v="66"/>
          <ac:picMkLst>
            <pc:docMk/>
            <pc:sldMk cId="388511638" sldId="272"/>
            <ac:picMk id="2" creationId="{F606A711-F40E-4AF4-9038-EA958FD39ED6}"/>
          </ac:picMkLst>
        </pc:picChg>
      </pc:sldChg>
      <pc:sldChg chg="addSp delSp modSp mod modAnim">
        <pc:chgData name="Ryan Nguyen" userId="bcdb7cf3-450a-4e05-bbd9-826152f00909" providerId="ADAL" clId="{ACF95CE2-2399-4D73-9F85-79F3EA598D25}" dt="2021-12-18T14:57:40.060" v="102"/>
        <pc:sldMkLst>
          <pc:docMk/>
          <pc:sldMk cId="636553294" sldId="273"/>
        </pc:sldMkLst>
        <pc:graphicFrameChg chg="modGraphic">
          <ac:chgData name="Ryan Nguyen" userId="bcdb7cf3-450a-4e05-bbd9-826152f00909" providerId="ADAL" clId="{ACF95CE2-2399-4D73-9F85-79F3EA598D25}" dt="2021-12-18T14:54:28.880" v="96" actId="20577"/>
          <ac:graphicFrameMkLst>
            <pc:docMk/>
            <pc:sldMk cId="636553294" sldId="273"/>
            <ac:graphicFrameMk id="2" creationId="{00000000-0000-0000-0000-000000000000}"/>
          </ac:graphicFrameMkLst>
        </pc:graphicFrameChg>
        <pc:picChg chg="add del mod">
          <ac:chgData name="Ryan Nguyen" userId="bcdb7cf3-450a-4e05-bbd9-826152f00909" providerId="ADAL" clId="{ACF95CE2-2399-4D73-9F85-79F3EA598D25}" dt="2021-12-18T14:56:36.671" v="101"/>
          <ac:picMkLst>
            <pc:docMk/>
            <pc:sldMk cId="636553294" sldId="273"/>
            <ac:picMk id="3" creationId="{F06DF53A-57AB-4D23-BB7D-AEE6A5AC3EF0}"/>
          </ac:picMkLst>
        </pc:picChg>
        <pc:picChg chg="add del mod">
          <ac:chgData name="Ryan Nguyen" userId="bcdb7cf3-450a-4e05-bbd9-826152f00909" providerId="ADAL" clId="{ACF95CE2-2399-4D73-9F85-79F3EA598D25}" dt="2021-12-18T14:57:40.060" v="102"/>
          <ac:picMkLst>
            <pc:docMk/>
            <pc:sldMk cId="636553294" sldId="273"/>
            <ac:picMk id="5" creationId="{4CCA9FC4-199C-4268-A1ED-F9711F8EEB4D}"/>
          </ac:picMkLst>
        </pc:picChg>
        <pc:picChg chg="add mod">
          <ac:chgData name="Ryan Nguyen" userId="bcdb7cf3-450a-4e05-bbd9-826152f00909" providerId="ADAL" clId="{ACF95CE2-2399-4D73-9F85-79F3EA598D25}" dt="2021-12-18T14:57:40.060" v="102"/>
          <ac:picMkLst>
            <pc:docMk/>
            <pc:sldMk cId="636553294" sldId="273"/>
            <ac:picMk id="7" creationId="{B15AD74D-ADBA-4EA8-8B93-50247A6B55E3}"/>
          </ac:picMkLst>
        </pc:picChg>
      </pc:sldChg>
      <pc:sldChg chg="addSp delSp modSp">
        <pc:chgData name="Ryan Nguyen" userId="bcdb7cf3-450a-4e05-bbd9-826152f00909" providerId="ADAL" clId="{ACF95CE2-2399-4D73-9F85-79F3EA598D25}" dt="2021-12-18T14:28:00.836" v="67"/>
        <pc:sldMkLst>
          <pc:docMk/>
          <pc:sldMk cId="2788301456" sldId="274"/>
        </pc:sldMkLst>
        <pc:picChg chg="add del mod">
          <ac:chgData name="Ryan Nguyen" userId="bcdb7cf3-450a-4e05-bbd9-826152f00909" providerId="ADAL" clId="{ACF95CE2-2399-4D73-9F85-79F3EA598D25}" dt="2021-12-18T14:28:00.836" v="67"/>
          <ac:picMkLst>
            <pc:docMk/>
            <pc:sldMk cId="2788301456" sldId="274"/>
            <ac:picMk id="2" creationId="{681BE24B-BD1C-4E07-B6A2-934771B312B2}"/>
          </ac:picMkLst>
        </pc:picChg>
        <pc:picChg chg="add mod">
          <ac:chgData name="Ryan Nguyen" userId="bcdb7cf3-450a-4e05-bbd9-826152f00909" providerId="ADAL" clId="{ACF95CE2-2399-4D73-9F85-79F3EA598D25}" dt="2021-12-18T14:28:00.836" v="67"/>
          <ac:picMkLst>
            <pc:docMk/>
            <pc:sldMk cId="2788301456" sldId="274"/>
            <ac:picMk id="3" creationId="{185BB6E9-946E-4CF9-9CCA-4172199D0205}"/>
          </ac:picMkLst>
        </pc:picChg>
      </pc:sldChg>
      <pc:sldChg chg="addSp modSp">
        <pc:chgData name="Ryan Nguyen" userId="bcdb7cf3-450a-4e05-bbd9-826152f00909" providerId="ADAL" clId="{ACF95CE2-2399-4D73-9F85-79F3EA598D25}" dt="2021-12-18T14:28:00.836" v="67"/>
        <pc:sldMkLst>
          <pc:docMk/>
          <pc:sldMk cId="1359703247" sldId="275"/>
        </pc:sldMkLst>
        <pc:picChg chg="add mod">
          <ac:chgData name="Ryan Nguyen" userId="bcdb7cf3-450a-4e05-bbd9-826152f00909" providerId="ADAL" clId="{ACF95CE2-2399-4D73-9F85-79F3EA598D25}" dt="2021-12-18T14:28:00.836" v="67"/>
          <ac:picMkLst>
            <pc:docMk/>
            <pc:sldMk cId="1359703247" sldId="275"/>
            <ac:picMk id="2" creationId="{EDFD95BE-3B6F-4D50-A254-A6364BDD54D8}"/>
          </ac:picMkLst>
        </pc:picChg>
      </pc:sldChg>
      <pc:sldChg chg="addSp modSp">
        <pc:chgData name="Ryan Nguyen" userId="bcdb7cf3-450a-4e05-bbd9-826152f00909" providerId="ADAL" clId="{ACF95CE2-2399-4D73-9F85-79F3EA598D25}" dt="2021-12-18T14:28:00.836" v="67"/>
        <pc:sldMkLst>
          <pc:docMk/>
          <pc:sldMk cId="2263242776" sldId="276"/>
        </pc:sldMkLst>
        <pc:picChg chg="add mod">
          <ac:chgData name="Ryan Nguyen" userId="bcdb7cf3-450a-4e05-bbd9-826152f00909" providerId="ADAL" clId="{ACF95CE2-2399-4D73-9F85-79F3EA598D25}" dt="2021-12-18T14:28:00.836" v="67"/>
          <ac:picMkLst>
            <pc:docMk/>
            <pc:sldMk cId="2263242776" sldId="276"/>
            <ac:picMk id="2" creationId="{C093D9F9-6214-42F4-9239-2A848A682CE0}"/>
          </ac:picMkLst>
        </pc:picChg>
      </pc:sldChg>
      <pc:sldChg chg="addSp delSp modSp">
        <pc:chgData name="Ryan Nguyen" userId="bcdb7cf3-450a-4e05-bbd9-826152f00909" providerId="ADAL" clId="{ACF95CE2-2399-4D73-9F85-79F3EA598D25}" dt="2021-12-18T14:43:45.766" v="85"/>
        <pc:sldMkLst>
          <pc:docMk/>
          <pc:sldMk cId="983631873" sldId="280"/>
        </pc:sldMkLst>
        <pc:picChg chg="add del mod">
          <ac:chgData name="Ryan Nguyen" userId="bcdb7cf3-450a-4e05-bbd9-826152f00909" providerId="ADAL" clId="{ACF95CE2-2399-4D73-9F85-79F3EA598D25}" dt="2021-12-18T14:11:25.758" v="59"/>
          <ac:picMkLst>
            <pc:docMk/>
            <pc:sldMk cId="983631873" sldId="280"/>
            <ac:picMk id="2" creationId="{78169F7A-C480-48DB-8028-01299DCA6F2D}"/>
          </ac:picMkLst>
        </pc:picChg>
        <pc:picChg chg="add del mod">
          <ac:chgData name="Ryan Nguyen" userId="bcdb7cf3-450a-4e05-bbd9-826152f00909" providerId="ADAL" clId="{ACF95CE2-2399-4D73-9F85-79F3EA598D25}" dt="2021-12-18T14:43:45.766" v="85"/>
          <ac:picMkLst>
            <pc:docMk/>
            <pc:sldMk cId="983631873" sldId="280"/>
            <ac:picMk id="3" creationId="{82757F2F-34E9-4FB2-A05E-78D14D751538}"/>
          </ac:picMkLst>
        </pc:picChg>
        <pc:picChg chg="add mod">
          <ac:chgData name="Ryan Nguyen" userId="bcdb7cf3-450a-4e05-bbd9-826152f00909" providerId="ADAL" clId="{ACF95CE2-2399-4D73-9F85-79F3EA598D25}" dt="2021-12-18T14:43:45.766" v="85"/>
          <ac:picMkLst>
            <pc:docMk/>
            <pc:sldMk cId="983631873" sldId="280"/>
            <ac:picMk id="4" creationId="{960D416D-8245-44DB-AF1E-22CAE78185BA}"/>
          </ac:picMkLst>
        </pc:picChg>
      </pc:sldChg>
      <pc:sldChg chg="addSp delSp modSp mod">
        <pc:chgData name="Ryan Nguyen" userId="bcdb7cf3-450a-4e05-bbd9-826152f00909" providerId="ADAL" clId="{ACF95CE2-2399-4D73-9F85-79F3EA598D25}" dt="2021-12-18T14:58:08.370" v="104" actId="2711"/>
        <pc:sldMkLst>
          <pc:docMk/>
          <pc:sldMk cId="1471176398" sldId="281"/>
        </pc:sldMkLst>
        <pc:graphicFrameChg chg="modGraphic">
          <ac:chgData name="Ryan Nguyen" userId="bcdb7cf3-450a-4e05-bbd9-826152f00909" providerId="ADAL" clId="{ACF95CE2-2399-4D73-9F85-79F3EA598D25}" dt="2021-12-18T14:58:08.370" v="104" actId="2711"/>
          <ac:graphicFrameMkLst>
            <pc:docMk/>
            <pc:sldMk cId="1471176398" sldId="281"/>
            <ac:graphicFrameMk id="350359" creationId="{00000000-0000-0000-0000-000000000000}"/>
          </ac:graphicFrameMkLst>
        </pc:graphicFrameChg>
        <pc:picChg chg="add del mod">
          <ac:chgData name="Ryan Nguyen" userId="bcdb7cf3-450a-4e05-bbd9-826152f00909" providerId="ADAL" clId="{ACF95CE2-2399-4D73-9F85-79F3EA598D25}" dt="2021-12-18T14:00:02.822" v="57"/>
          <ac:picMkLst>
            <pc:docMk/>
            <pc:sldMk cId="1471176398" sldId="281"/>
            <ac:picMk id="2" creationId="{0E0C6D42-1603-492A-ACF3-8D4C978CE6D4}"/>
          </ac:picMkLst>
        </pc:picChg>
        <pc:picChg chg="add del mod">
          <ac:chgData name="Ryan Nguyen" userId="bcdb7cf3-450a-4e05-bbd9-826152f00909" providerId="ADAL" clId="{ACF95CE2-2399-4D73-9F85-79F3EA598D25}" dt="2021-12-18T14:43:45.766" v="85"/>
          <ac:picMkLst>
            <pc:docMk/>
            <pc:sldMk cId="1471176398" sldId="281"/>
            <ac:picMk id="3" creationId="{1C4D733F-EF00-4FC1-AE4A-8384B1DAD19C}"/>
          </ac:picMkLst>
        </pc:picChg>
        <pc:picChg chg="add mod">
          <ac:chgData name="Ryan Nguyen" userId="bcdb7cf3-450a-4e05-bbd9-826152f00909" providerId="ADAL" clId="{ACF95CE2-2399-4D73-9F85-79F3EA598D25}" dt="2021-12-18T14:43:45.766" v="85"/>
          <ac:picMkLst>
            <pc:docMk/>
            <pc:sldMk cId="1471176398" sldId="281"/>
            <ac:picMk id="4" creationId="{8E7447A4-121D-4EE6-8D0C-22E2A2E6A2DA}"/>
          </ac:picMkLst>
        </pc:picChg>
      </pc:sldChg>
      <pc:sldChg chg="addSp delSp modSp">
        <pc:chgData name="Ryan Nguyen" userId="bcdb7cf3-450a-4e05-bbd9-826152f00909" providerId="ADAL" clId="{ACF95CE2-2399-4D73-9F85-79F3EA598D25}" dt="2021-12-18T14:45:23.488" v="86"/>
        <pc:sldMkLst>
          <pc:docMk/>
          <pc:sldMk cId="3411417618" sldId="282"/>
        </pc:sldMkLst>
        <pc:picChg chg="add del mod">
          <ac:chgData name="Ryan Nguyen" userId="bcdb7cf3-450a-4e05-bbd9-826152f00909" providerId="ADAL" clId="{ACF95CE2-2399-4D73-9F85-79F3EA598D25}" dt="2021-12-18T14:45:23.488" v="86"/>
          <ac:picMkLst>
            <pc:docMk/>
            <pc:sldMk cId="3411417618" sldId="282"/>
            <ac:picMk id="2" creationId="{FDE76C70-8979-4DCA-982E-5AB784FCF6F4}"/>
          </ac:picMkLst>
        </pc:picChg>
        <pc:picChg chg="add mod">
          <ac:chgData name="Ryan Nguyen" userId="bcdb7cf3-450a-4e05-bbd9-826152f00909" providerId="ADAL" clId="{ACF95CE2-2399-4D73-9F85-79F3EA598D25}" dt="2021-12-18T14:45:23.488" v="86"/>
          <ac:picMkLst>
            <pc:docMk/>
            <pc:sldMk cId="3411417618" sldId="282"/>
            <ac:picMk id="3" creationId="{EE2C29C4-41F8-4C97-82CA-2DE3856E1B53}"/>
          </ac:picMkLst>
        </pc:picChg>
      </pc:sldChg>
      <pc:sldChg chg="addSp delSp modSp mod delAnim">
        <pc:chgData name="Ryan Nguyen" userId="bcdb7cf3-450a-4e05-bbd9-826152f00909" providerId="ADAL" clId="{ACF95CE2-2399-4D73-9F85-79F3EA598D25}" dt="2021-12-18T13:24:07.575" v="16"/>
        <pc:sldMkLst>
          <pc:docMk/>
          <pc:sldMk cId="2862627331" sldId="284"/>
        </pc:sldMkLst>
        <pc:picChg chg="add del mod">
          <ac:chgData name="Ryan Nguyen" userId="bcdb7cf3-450a-4e05-bbd9-826152f00909" providerId="ADAL" clId="{ACF95CE2-2399-4D73-9F85-79F3EA598D25}" dt="2021-12-18T13:18:51.285" v="9"/>
          <ac:picMkLst>
            <pc:docMk/>
            <pc:sldMk cId="2862627331" sldId="284"/>
            <ac:picMk id="2" creationId="{34DC6936-3E79-4979-9FB6-AF90BBBCFD8D}"/>
          </ac:picMkLst>
        </pc:picChg>
        <pc:picChg chg="add del mod">
          <ac:chgData name="Ryan Nguyen" userId="bcdb7cf3-450a-4e05-bbd9-826152f00909" providerId="ADAL" clId="{ACF95CE2-2399-4D73-9F85-79F3EA598D25}" dt="2021-12-18T13:19:05.106" v="10" actId="478"/>
          <ac:picMkLst>
            <pc:docMk/>
            <pc:sldMk cId="2862627331" sldId="284"/>
            <ac:picMk id="3" creationId="{5F9E7CF5-7F1A-442A-856D-ACDC9940B8B0}"/>
          </ac:picMkLst>
        </pc:picChg>
        <pc:picChg chg="add del mod">
          <ac:chgData name="Ryan Nguyen" userId="bcdb7cf3-450a-4e05-bbd9-826152f00909" providerId="ADAL" clId="{ACF95CE2-2399-4D73-9F85-79F3EA598D25}" dt="2021-12-18T13:20:05.875" v="12" actId="478"/>
          <ac:picMkLst>
            <pc:docMk/>
            <pc:sldMk cId="2862627331" sldId="284"/>
            <ac:picMk id="5" creationId="{7661C826-A6CC-41EC-BC5C-AA423A86EBFF}"/>
          </ac:picMkLst>
        </pc:picChg>
        <pc:picChg chg="add mod">
          <ac:chgData name="Ryan Nguyen" userId="bcdb7cf3-450a-4e05-bbd9-826152f00909" providerId="ADAL" clId="{ACF95CE2-2399-4D73-9F85-79F3EA598D25}" dt="2021-12-18T13:24:07.575" v="16"/>
          <ac:picMkLst>
            <pc:docMk/>
            <pc:sldMk cId="2862627331" sldId="284"/>
            <ac:picMk id="6" creationId="{87733A13-660F-409F-B6B3-B6617B0B34EB}"/>
          </ac:picMkLst>
        </pc:picChg>
        <pc:picChg chg="mod">
          <ac:chgData name="Ryan Nguyen" userId="bcdb7cf3-450a-4e05-bbd9-826152f00909" providerId="ADAL" clId="{ACF95CE2-2399-4D73-9F85-79F3EA598D25}" dt="2021-12-18T13:18:23.241" v="8" actId="1076"/>
          <ac:picMkLst>
            <pc:docMk/>
            <pc:sldMk cId="2862627331" sldId="284"/>
            <ac:picMk id="17" creationId="{00000000-0000-0000-0000-000000000000}"/>
          </ac:picMkLst>
        </pc:picChg>
      </pc:sldChg>
      <pc:sldChg chg="addSp delSp modSp mod delAnim">
        <pc:chgData name="Ryan Nguyen" userId="bcdb7cf3-450a-4e05-bbd9-826152f00909" providerId="ADAL" clId="{ACF95CE2-2399-4D73-9F85-79F3EA598D25}" dt="2021-12-18T13:51:05.694" v="48"/>
        <pc:sldMkLst>
          <pc:docMk/>
          <pc:sldMk cId="3213230326" sldId="285"/>
        </pc:sldMkLst>
        <pc:picChg chg="add del mod">
          <ac:chgData name="Ryan Nguyen" userId="bcdb7cf3-450a-4e05-bbd9-826152f00909" providerId="ADAL" clId="{ACF95CE2-2399-4D73-9F85-79F3EA598D25}" dt="2021-12-18T13:22:52.305" v="15" actId="478"/>
          <ac:picMkLst>
            <pc:docMk/>
            <pc:sldMk cId="3213230326" sldId="285"/>
            <ac:picMk id="2" creationId="{9B12B1B5-AC5B-4674-BB29-0ABB61EF91D9}"/>
          </ac:picMkLst>
        </pc:picChg>
        <pc:picChg chg="add del mod">
          <ac:chgData name="Ryan Nguyen" userId="bcdb7cf3-450a-4e05-bbd9-826152f00909" providerId="ADAL" clId="{ACF95CE2-2399-4D73-9F85-79F3EA598D25}" dt="2021-12-18T13:49:56.487" v="46" actId="478"/>
          <ac:picMkLst>
            <pc:docMk/>
            <pc:sldMk cId="3213230326" sldId="285"/>
            <ac:picMk id="3" creationId="{18A55CB6-7103-4CA0-8494-50298AD4DF93}"/>
          </ac:picMkLst>
        </pc:picChg>
        <pc:picChg chg="add del mod">
          <ac:chgData name="Ryan Nguyen" userId="bcdb7cf3-450a-4e05-bbd9-826152f00909" providerId="ADAL" clId="{ACF95CE2-2399-4D73-9F85-79F3EA598D25}" dt="2021-12-18T13:51:05.694" v="48"/>
          <ac:picMkLst>
            <pc:docMk/>
            <pc:sldMk cId="3213230326" sldId="285"/>
            <ac:picMk id="6" creationId="{4DDACB1F-CB2C-47AE-9C1F-94698F3E8DCC}"/>
          </ac:picMkLst>
        </pc:picChg>
        <pc:picChg chg="add mod">
          <ac:chgData name="Ryan Nguyen" userId="bcdb7cf3-450a-4e05-bbd9-826152f00909" providerId="ADAL" clId="{ACF95CE2-2399-4D73-9F85-79F3EA598D25}" dt="2021-12-18T13:51:05.694" v="48"/>
          <ac:picMkLst>
            <pc:docMk/>
            <pc:sldMk cId="3213230326" sldId="285"/>
            <ac:picMk id="8" creationId="{670DCF15-4444-4233-9D3A-362202CA2FFA}"/>
          </ac:picMkLst>
        </pc:picChg>
        <pc:picChg chg="del">
          <ac:chgData name="Ryan Nguyen" userId="bcdb7cf3-450a-4e05-bbd9-826152f00909" providerId="ADAL" clId="{ACF95CE2-2399-4D73-9F85-79F3EA598D25}" dt="2021-12-18T13:49:46.767" v="45" actId="478"/>
          <ac:picMkLst>
            <pc:docMk/>
            <pc:sldMk cId="3213230326" sldId="285"/>
            <ac:picMk id="16" creationId="{00000000-0000-0000-0000-000000000000}"/>
          </ac:picMkLst>
        </pc:picChg>
      </pc:sldChg>
      <pc:sldChg chg="addSp delSp modSp mod delAnim">
        <pc:chgData name="Ryan Nguyen" userId="bcdb7cf3-450a-4e05-bbd9-826152f00909" providerId="ADAL" clId="{ACF95CE2-2399-4D73-9F85-79F3EA598D25}" dt="2021-12-18T13:15:33.622" v="6"/>
        <pc:sldMkLst>
          <pc:docMk/>
          <pc:sldMk cId="2498395591" sldId="287"/>
        </pc:sldMkLst>
        <pc:picChg chg="add del mod">
          <ac:chgData name="Ryan Nguyen" userId="bcdb7cf3-450a-4e05-bbd9-826152f00909" providerId="ADAL" clId="{ACF95CE2-2399-4D73-9F85-79F3EA598D25}" dt="2021-12-18T13:11:27.406" v="1" actId="478"/>
          <ac:picMkLst>
            <pc:docMk/>
            <pc:sldMk cId="2498395591" sldId="287"/>
            <ac:picMk id="2" creationId="{F5A3C445-8A9D-4D62-BEF4-1A9BA39CFBAF}"/>
          </ac:picMkLst>
        </pc:picChg>
        <pc:picChg chg="add del mod">
          <ac:chgData name="Ryan Nguyen" userId="bcdb7cf3-450a-4e05-bbd9-826152f00909" providerId="ADAL" clId="{ACF95CE2-2399-4D73-9F85-79F3EA598D25}" dt="2021-12-18T13:12:26.736" v="3" actId="478"/>
          <ac:picMkLst>
            <pc:docMk/>
            <pc:sldMk cId="2498395591" sldId="287"/>
            <ac:picMk id="3" creationId="{0F8AB9FA-7B6E-4471-A8ED-CAFDE5CAED88}"/>
          </ac:picMkLst>
        </pc:picChg>
        <pc:picChg chg="add del mod">
          <ac:chgData name="Ryan Nguyen" userId="bcdb7cf3-450a-4e05-bbd9-826152f00909" providerId="ADAL" clId="{ACF95CE2-2399-4D73-9F85-79F3EA598D25}" dt="2021-12-18T13:15:06.254" v="5" actId="478"/>
          <ac:picMkLst>
            <pc:docMk/>
            <pc:sldMk cId="2498395591" sldId="287"/>
            <ac:picMk id="5" creationId="{121738C1-FCB3-464E-B4AF-D96B1BE5C73B}"/>
          </ac:picMkLst>
        </pc:picChg>
        <pc:picChg chg="add mod">
          <ac:chgData name="Ryan Nguyen" userId="bcdb7cf3-450a-4e05-bbd9-826152f00909" providerId="ADAL" clId="{ACF95CE2-2399-4D73-9F85-79F3EA598D25}" dt="2021-12-18T13:15:33.622" v="6"/>
          <ac:picMkLst>
            <pc:docMk/>
            <pc:sldMk cId="2498395591" sldId="287"/>
            <ac:picMk id="6" creationId="{2A4EA6B5-879A-42C3-AB05-51A80FE59FD7}"/>
          </ac:picMkLst>
        </pc:picChg>
      </pc:sldChg>
      <pc:sldChg chg="addSp delSp modSp del mod delAnim">
        <pc:chgData name="Ryan Nguyen" userId="bcdb7cf3-450a-4e05-bbd9-826152f00909" providerId="ADAL" clId="{ACF95CE2-2399-4D73-9F85-79F3EA598D25}" dt="2021-12-18T14:31:40.865" v="75" actId="2696"/>
        <pc:sldMkLst>
          <pc:docMk/>
          <pc:sldMk cId="3305122620" sldId="288"/>
        </pc:sldMkLst>
        <pc:picChg chg="add del mod">
          <ac:chgData name="Ryan Nguyen" userId="bcdb7cf3-450a-4e05-bbd9-826152f00909" providerId="ADAL" clId="{ACF95CE2-2399-4D73-9F85-79F3EA598D25}" dt="2021-12-18T13:22:27.021" v="14" actId="478"/>
          <ac:picMkLst>
            <pc:docMk/>
            <pc:sldMk cId="3305122620" sldId="288"/>
            <ac:picMk id="2" creationId="{40A9BF97-E121-45BD-A2EC-7DE4DADD9A07}"/>
          </ac:picMkLst>
        </pc:picChg>
        <pc:picChg chg="add del mod">
          <ac:chgData name="Ryan Nguyen" userId="bcdb7cf3-450a-4e05-bbd9-826152f00909" providerId="ADAL" clId="{ACF95CE2-2399-4D73-9F85-79F3EA598D25}" dt="2021-12-18T13:25:42.168" v="18"/>
          <ac:picMkLst>
            <pc:docMk/>
            <pc:sldMk cId="3305122620" sldId="288"/>
            <ac:picMk id="3" creationId="{224F04A9-B3B8-4748-800D-27CB534B77E3}"/>
          </ac:picMkLst>
        </pc:picChg>
        <pc:picChg chg="add del mod">
          <ac:chgData name="Ryan Nguyen" userId="bcdb7cf3-450a-4e05-bbd9-826152f00909" providerId="ADAL" clId="{ACF95CE2-2399-4D73-9F85-79F3EA598D25}" dt="2021-12-18T13:25:51.929" v="19"/>
          <ac:picMkLst>
            <pc:docMk/>
            <pc:sldMk cId="3305122620" sldId="288"/>
            <ac:picMk id="4" creationId="{0964A63A-0208-441F-99DD-3D231ADC8DCD}"/>
          </ac:picMkLst>
        </pc:picChg>
        <pc:picChg chg="add del mod">
          <ac:chgData name="Ryan Nguyen" userId="bcdb7cf3-450a-4e05-bbd9-826152f00909" providerId="ADAL" clId="{ACF95CE2-2399-4D73-9F85-79F3EA598D25}" dt="2021-12-18T13:25:54.763" v="20" actId="478"/>
          <ac:picMkLst>
            <pc:docMk/>
            <pc:sldMk cId="3305122620" sldId="288"/>
            <ac:picMk id="5" creationId="{29CB721A-9651-4C0C-86FD-17B50EC69041}"/>
          </ac:picMkLst>
        </pc:picChg>
        <pc:picChg chg="add del mod">
          <ac:chgData name="Ryan Nguyen" userId="bcdb7cf3-450a-4e05-bbd9-826152f00909" providerId="ADAL" clId="{ACF95CE2-2399-4D73-9F85-79F3EA598D25}" dt="2021-12-18T13:27:26.196" v="22" actId="478"/>
          <ac:picMkLst>
            <pc:docMk/>
            <pc:sldMk cId="3305122620" sldId="288"/>
            <ac:picMk id="6" creationId="{2364340D-B92A-47C1-ADFC-157BCCB32C9B}"/>
          </ac:picMkLst>
        </pc:picChg>
        <pc:picChg chg="add del mod">
          <ac:chgData name="Ryan Nguyen" userId="bcdb7cf3-450a-4e05-bbd9-826152f00909" providerId="ADAL" clId="{ACF95CE2-2399-4D73-9F85-79F3EA598D25}" dt="2021-12-18T13:47:14.495" v="43"/>
          <ac:picMkLst>
            <pc:docMk/>
            <pc:sldMk cId="3305122620" sldId="288"/>
            <ac:picMk id="7" creationId="{627B8F94-87E1-4017-827F-D51D1A379440}"/>
          </ac:picMkLst>
        </pc:picChg>
        <pc:picChg chg="add del mod">
          <ac:chgData name="Ryan Nguyen" userId="bcdb7cf3-450a-4e05-bbd9-826152f00909" providerId="ADAL" clId="{ACF95CE2-2399-4D73-9F85-79F3EA598D25}" dt="2021-12-18T13:48:23.478" v="44"/>
          <ac:picMkLst>
            <pc:docMk/>
            <pc:sldMk cId="3305122620" sldId="288"/>
            <ac:picMk id="8" creationId="{750EF40D-32E0-42A4-9D73-4C16DBE882BB}"/>
          </ac:picMkLst>
        </pc:picChg>
        <pc:picChg chg="add mod">
          <ac:chgData name="Ryan Nguyen" userId="bcdb7cf3-450a-4e05-bbd9-826152f00909" providerId="ADAL" clId="{ACF95CE2-2399-4D73-9F85-79F3EA598D25}" dt="2021-12-18T13:48:23.478" v="44"/>
          <ac:picMkLst>
            <pc:docMk/>
            <pc:sldMk cId="3305122620" sldId="288"/>
            <ac:picMk id="9" creationId="{6C1B873F-2531-426F-A626-A8C39B1F7C01}"/>
          </ac:picMkLst>
        </pc:picChg>
      </pc:sldChg>
      <pc:sldChg chg="addSp delSp modSp">
        <pc:chgData name="Ryan Nguyen" userId="bcdb7cf3-450a-4e05-bbd9-826152f00909" providerId="ADAL" clId="{ACF95CE2-2399-4D73-9F85-79F3EA598D25}" dt="2021-12-18T14:11:25.758" v="59"/>
        <pc:sldMkLst>
          <pc:docMk/>
          <pc:sldMk cId="3701878798" sldId="289"/>
        </pc:sldMkLst>
        <pc:picChg chg="add del mod">
          <ac:chgData name="Ryan Nguyen" userId="bcdb7cf3-450a-4e05-bbd9-826152f00909" providerId="ADAL" clId="{ACF95CE2-2399-4D73-9F85-79F3EA598D25}" dt="2021-12-18T13:57:39.312" v="55"/>
          <ac:picMkLst>
            <pc:docMk/>
            <pc:sldMk cId="3701878798" sldId="289"/>
            <ac:picMk id="2" creationId="{D542B9F3-A4F1-4C34-95C3-B680475EC2CC}"/>
          </ac:picMkLst>
        </pc:picChg>
        <pc:picChg chg="add del mod">
          <ac:chgData name="Ryan Nguyen" userId="bcdb7cf3-450a-4e05-bbd9-826152f00909" providerId="ADAL" clId="{ACF95CE2-2399-4D73-9F85-79F3EA598D25}" dt="2021-12-18T13:58:11.148" v="56"/>
          <ac:picMkLst>
            <pc:docMk/>
            <pc:sldMk cId="3701878798" sldId="289"/>
            <ac:picMk id="3" creationId="{73041131-04FB-4A78-9D76-B0D649597479}"/>
          </ac:picMkLst>
        </pc:picChg>
        <pc:picChg chg="add del mod">
          <ac:chgData name="Ryan Nguyen" userId="bcdb7cf3-450a-4e05-bbd9-826152f00909" providerId="ADAL" clId="{ACF95CE2-2399-4D73-9F85-79F3EA598D25}" dt="2021-12-18T14:11:25.758" v="59"/>
          <ac:picMkLst>
            <pc:docMk/>
            <pc:sldMk cId="3701878798" sldId="289"/>
            <ac:picMk id="5" creationId="{D0CE644D-B962-4AEA-831F-1768D0429FD8}"/>
          </ac:picMkLst>
        </pc:picChg>
        <pc:picChg chg="add mod">
          <ac:chgData name="Ryan Nguyen" userId="bcdb7cf3-450a-4e05-bbd9-826152f00909" providerId="ADAL" clId="{ACF95CE2-2399-4D73-9F85-79F3EA598D25}" dt="2021-12-18T14:11:25.758" v="59"/>
          <ac:picMkLst>
            <pc:docMk/>
            <pc:sldMk cId="3701878798" sldId="289"/>
            <ac:picMk id="6" creationId="{70EE7147-B0E1-4537-B57E-CEAF9F355EC2}"/>
          </ac:picMkLst>
        </pc:picChg>
      </pc:sldChg>
      <pc:sldChg chg="addSp delSp modSp">
        <pc:chgData name="Ryan Nguyen" userId="bcdb7cf3-450a-4e05-bbd9-826152f00909" providerId="ADAL" clId="{ACF95CE2-2399-4D73-9F85-79F3EA598D25}" dt="2021-12-18T14:11:25.758" v="59"/>
        <pc:sldMkLst>
          <pc:docMk/>
          <pc:sldMk cId="2600427279" sldId="290"/>
        </pc:sldMkLst>
        <pc:picChg chg="add del mod">
          <ac:chgData name="Ryan Nguyen" userId="bcdb7cf3-450a-4e05-bbd9-826152f00909" providerId="ADAL" clId="{ACF95CE2-2399-4D73-9F85-79F3EA598D25}" dt="2021-12-18T14:09:52.404" v="58"/>
          <ac:picMkLst>
            <pc:docMk/>
            <pc:sldMk cId="2600427279" sldId="290"/>
            <ac:picMk id="2" creationId="{E107F88E-7393-479A-A027-90F79C78F0FA}"/>
          </ac:picMkLst>
        </pc:picChg>
        <pc:picChg chg="add del mod">
          <ac:chgData name="Ryan Nguyen" userId="bcdb7cf3-450a-4e05-bbd9-826152f00909" providerId="ADAL" clId="{ACF95CE2-2399-4D73-9F85-79F3EA598D25}" dt="2021-12-18T14:11:25.758" v="59"/>
          <ac:picMkLst>
            <pc:docMk/>
            <pc:sldMk cId="2600427279" sldId="290"/>
            <ac:picMk id="3" creationId="{347DE7E5-1ABF-47B4-A266-F0466E9E595B}"/>
          </ac:picMkLst>
        </pc:picChg>
        <pc:picChg chg="add mod">
          <ac:chgData name="Ryan Nguyen" userId="bcdb7cf3-450a-4e05-bbd9-826152f00909" providerId="ADAL" clId="{ACF95CE2-2399-4D73-9F85-79F3EA598D25}" dt="2021-12-18T14:11:25.758" v="59"/>
          <ac:picMkLst>
            <pc:docMk/>
            <pc:sldMk cId="2600427279" sldId="290"/>
            <ac:picMk id="7" creationId="{A261E9D8-A731-4757-B672-79AAB944E638}"/>
          </ac:picMkLst>
        </pc:picChg>
      </pc:sldChg>
      <pc:sldChg chg="addSp modSp">
        <pc:chgData name="Ryan Nguyen" userId="bcdb7cf3-450a-4e05-bbd9-826152f00909" providerId="ADAL" clId="{ACF95CE2-2399-4D73-9F85-79F3EA598D25}" dt="2021-12-18T14:43:45.766" v="85"/>
        <pc:sldMkLst>
          <pc:docMk/>
          <pc:sldMk cId="4281852981" sldId="291"/>
        </pc:sldMkLst>
        <pc:picChg chg="add mod">
          <ac:chgData name="Ryan Nguyen" userId="bcdb7cf3-450a-4e05-bbd9-826152f00909" providerId="ADAL" clId="{ACF95CE2-2399-4D73-9F85-79F3EA598D25}" dt="2021-12-18T14:43:45.766" v="85"/>
          <ac:picMkLst>
            <pc:docMk/>
            <pc:sldMk cId="4281852981" sldId="291"/>
            <ac:picMk id="2" creationId="{13855161-4A10-4251-B414-BA52D4E9EECE}"/>
          </ac:picMkLst>
        </pc:picChg>
      </pc:sldChg>
      <pc:sldChg chg="addSp modSp">
        <pc:chgData name="Ryan Nguyen" userId="bcdb7cf3-450a-4e05-bbd9-826152f00909" providerId="ADAL" clId="{ACF95CE2-2399-4D73-9F85-79F3EA598D25}" dt="2021-12-18T14:45:23.488" v="86"/>
        <pc:sldMkLst>
          <pc:docMk/>
          <pc:sldMk cId="737735038" sldId="292"/>
        </pc:sldMkLst>
        <pc:picChg chg="add mod">
          <ac:chgData name="Ryan Nguyen" userId="bcdb7cf3-450a-4e05-bbd9-826152f00909" providerId="ADAL" clId="{ACF95CE2-2399-4D73-9F85-79F3EA598D25}" dt="2021-12-18T14:45:23.488" v="86"/>
          <ac:picMkLst>
            <pc:docMk/>
            <pc:sldMk cId="737735038" sldId="292"/>
            <ac:picMk id="2" creationId="{07EE2B74-E6FC-41F3-AE1B-21DCBE949429}"/>
          </ac:picMkLst>
        </pc:picChg>
      </pc:sldChg>
      <pc:sldChg chg="addSp delSp modSp modAnim">
        <pc:chgData name="Ryan Nguyen" userId="bcdb7cf3-450a-4e05-bbd9-826152f00909" providerId="ADAL" clId="{ACF95CE2-2399-4D73-9F85-79F3EA598D25}" dt="2021-12-18T14:54:06.786" v="87"/>
        <pc:sldMkLst>
          <pc:docMk/>
          <pc:sldMk cId="1636757676" sldId="293"/>
        </pc:sldMkLst>
        <pc:picChg chg="add del mod">
          <ac:chgData name="Ryan Nguyen" userId="bcdb7cf3-450a-4e05-bbd9-826152f00909" providerId="ADAL" clId="{ACF95CE2-2399-4D73-9F85-79F3EA598D25}" dt="2021-12-18T14:28:11.882" v="68"/>
          <ac:picMkLst>
            <pc:docMk/>
            <pc:sldMk cId="1636757676" sldId="293"/>
            <ac:picMk id="2" creationId="{A575FB2F-AB38-44F3-90EB-28F10E5AEABF}"/>
          </ac:picMkLst>
        </pc:picChg>
        <pc:picChg chg="add del mod">
          <ac:chgData name="Ryan Nguyen" userId="bcdb7cf3-450a-4e05-bbd9-826152f00909" providerId="ADAL" clId="{ACF95CE2-2399-4D73-9F85-79F3EA598D25}" dt="2021-12-18T14:28:27.043" v="69"/>
          <ac:picMkLst>
            <pc:docMk/>
            <pc:sldMk cId="1636757676" sldId="293"/>
            <ac:picMk id="3" creationId="{66B352B9-4654-4D1F-9123-73734A377904}"/>
          </ac:picMkLst>
        </pc:picChg>
        <pc:picChg chg="add del mod">
          <ac:chgData name="Ryan Nguyen" userId="bcdb7cf3-450a-4e05-bbd9-826152f00909" providerId="ADAL" clId="{ACF95CE2-2399-4D73-9F85-79F3EA598D25}" dt="2021-12-18T14:29:25.804" v="71"/>
          <ac:picMkLst>
            <pc:docMk/>
            <pc:sldMk cId="1636757676" sldId="293"/>
            <ac:picMk id="8" creationId="{D720D15B-1F7A-4C36-B8BC-0B7F0315767D}"/>
          </ac:picMkLst>
        </pc:picChg>
        <pc:picChg chg="add del mod">
          <ac:chgData name="Ryan Nguyen" userId="bcdb7cf3-450a-4e05-bbd9-826152f00909" providerId="ADAL" clId="{ACF95CE2-2399-4D73-9F85-79F3EA598D25}" dt="2021-12-18T14:30:15.083" v="72"/>
          <ac:picMkLst>
            <pc:docMk/>
            <pc:sldMk cId="1636757676" sldId="293"/>
            <ac:picMk id="9" creationId="{B13B922A-735C-4EBC-87F0-74DBE763AB31}"/>
          </ac:picMkLst>
        </pc:picChg>
        <pc:picChg chg="add del mod">
          <ac:chgData name="Ryan Nguyen" userId="bcdb7cf3-450a-4e05-bbd9-826152f00909" providerId="ADAL" clId="{ACF95CE2-2399-4D73-9F85-79F3EA598D25}" dt="2021-12-18T14:54:06.786" v="87"/>
          <ac:picMkLst>
            <pc:docMk/>
            <pc:sldMk cId="1636757676" sldId="293"/>
            <ac:picMk id="10" creationId="{01001890-1275-45A6-B562-C46E70397C21}"/>
          </ac:picMkLst>
        </pc:picChg>
        <pc:picChg chg="add mod">
          <ac:chgData name="Ryan Nguyen" userId="bcdb7cf3-450a-4e05-bbd9-826152f00909" providerId="ADAL" clId="{ACF95CE2-2399-4D73-9F85-79F3EA598D25}" dt="2021-12-18T14:54:06.786" v="87"/>
          <ac:picMkLst>
            <pc:docMk/>
            <pc:sldMk cId="1636757676" sldId="293"/>
            <ac:picMk id="11" creationId="{6215CCE8-8267-4DAE-8C95-6734839CB17F}"/>
          </ac:picMkLst>
        </pc:picChg>
      </pc:sldChg>
      <pc:sldChg chg="addSp delSp modSp">
        <pc:chgData name="Ryan Nguyen" userId="bcdb7cf3-450a-4e05-bbd9-826152f00909" providerId="ADAL" clId="{ACF95CE2-2399-4D73-9F85-79F3EA598D25}" dt="2021-12-18T14:31:30.041" v="74"/>
        <pc:sldMkLst>
          <pc:docMk/>
          <pc:sldMk cId="595604154" sldId="294"/>
        </pc:sldMkLst>
        <pc:picChg chg="add del mod">
          <ac:chgData name="Ryan Nguyen" userId="bcdb7cf3-450a-4e05-bbd9-826152f00909" providerId="ADAL" clId="{ACF95CE2-2399-4D73-9F85-79F3EA598D25}" dt="2021-12-18T14:31:30.041" v="74"/>
          <ac:picMkLst>
            <pc:docMk/>
            <pc:sldMk cId="595604154" sldId="294"/>
            <ac:picMk id="2" creationId="{ACF18C09-B29F-434C-A7C3-75BE69317D84}"/>
          </ac:picMkLst>
        </pc:picChg>
        <pc:picChg chg="add mod">
          <ac:chgData name="Ryan Nguyen" userId="bcdb7cf3-450a-4e05-bbd9-826152f00909" providerId="ADAL" clId="{ACF95CE2-2399-4D73-9F85-79F3EA598D25}" dt="2021-12-18T14:31:30.041" v="74"/>
          <ac:picMkLst>
            <pc:docMk/>
            <pc:sldMk cId="595604154" sldId="294"/>
            <ac:picMk id="3" creationId="{751A0C96-D1A2-4DB5-8F76-6F4B80EBD3C1}"/>
          </ac:picMkLst>
        </pc:picChg>
      </pc:sldChg>
      <pc:sldChg chg="addSp modSp">
        <pc:chgData name="Ryan Nguyen" userId="bcdb7cf3-450a-4e05-bbd9-826152f00909" providerId="ADAL" clId="{ACF95CE2-2399-4D73-9F85-79F3EA598D25}" dt="2021-12-18T13:43:22.626" v="39"/>
        <pc:sldMkLst>
          <pc:docMk/>
          <pc:sldMk cId="2316233567" sldId="295"/>
        </pc:sldMkLst>
        <pc:picChg chg="add mod">
          <ac:chgData name="Ryan Nguyen" userId="bcdb7cf3-450a-4e05-bbd9-826152f00909" providerId="ADAL" clId="{ACF95CE2-2399-4D73-9F85-79F3EA598D25}" dt="2021-12-18T13:43:22.626" v="39"/>
          <ac:picMkLst>
            <pc:docMk/>
            <pc:sldMk cId="2316233567" sldId="295"/>
            <ac:picMk id="2" creationId="{6D31ABCB-3144-4E95-9CDF-EB383375AD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2880-469F-4B10-BC98-8EB7873224D1}" type="datetimeFigureOut">
              <a:rPr lang="en-US" smtClean="0"/>
              <a:t>09/01/2022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2EE20-0351-4D41-9860-553D93441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3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FA3-2C43-4C02-9760-EE7EB5347F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1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0C2B3B-7D5F-4D32-B995-9BC548B571B6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78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9712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1D67C5-C4F1-4FA0-8B21-A4859683EC4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4137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4ACB7-9B6A-4402-A91A-A31B7543052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056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CB08A-0ADD-431E-B1F0-1395C7451A6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5512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AB3A4-F3F8-4FA5-82DF-B23372D687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703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FDA26-177F-45A6-B3ED-062E7F0D045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61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D010D-14D9-4EE9-92E6-F23266A81E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26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22A43B-F37F-43AF-A63B-4E6BFB2792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8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91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0430-BD2F-4B40-8327-6138176FC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37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9C8A6-94D8-4265-BF1B-A8E70E368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7638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89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90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00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91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30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075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21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19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49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52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14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DB313-A234-445A-9528-60B985513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79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20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784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88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8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1025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15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82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84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75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993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69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107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DB313-A234-445A-9528-60B985513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88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08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49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397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81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30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66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872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5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32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16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85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58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DB313-A234-445A-9528-60B985513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7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827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1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95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5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83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89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164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632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3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4494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0407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42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DB313-A234-445A-9528-60B9855136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20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9DA38-D015-488C-BFD3-FEA5E9DC3B6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68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3599AF-044C-42DF-8A8F-5BE99EE034B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51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F745DA-67C4-4532-808C-7E1CE63711A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50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DEABC-6693-4816-9A95-F95C0DA3288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24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34F48-90A8-4140-A814-EEB9D15D96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39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20239E-FC8A-428A-B7E5-79B67F354ED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29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103178-B2D3-40F2-9D21-462C129EB1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37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54D155-DD77-43E8-BCED-107E4EAD69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0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3836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2344-C9A9-4A80-9466-D08744200B7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121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038C38-80E2-4511-A47B-EC182F9DFE1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09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70C30B-7C45-4AE1-BDBA-C9206756D41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73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6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3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8838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2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0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65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93954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3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7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91865-0250-41EC-9EC1-662E25D5745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3886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5C649150-3934-4738-9070-18FC86E9E004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38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CAC6815-FBC9-4FBA-B8DD-C3BAFFB806FB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152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5502287-336D-4EBA-A6E9-A7071CF756B3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3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891A57AC-915F-4177-B704-4264518B72DA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054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B1B47904-A07D-4597-89EB-3F24F17B76DA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723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B247B51-30DC-40FC-8A67-888DD5B1A23A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6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35207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6984CFDB-BBC3-4BCE-A822-A83D0E7ECDB5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66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274BC3F2-DE26-4A3F-9A82-1EDB45778BE6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160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68FB8F4-627B-4068-9DB6-24DDE95621D1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469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FF831E37-5EA3-497F-9088-3A8DDDDA1E52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15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4597A049-F476-4C2B-954E-BB1019D5709A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760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C7B7E-4B89-4234-845C-83E9A956FA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12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C1912B-4C89-47D8-A053-E758A2A0815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91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1FA39-9DA6-47BF-978F-2EF6A48E2CE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11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C62BE0-58CF-4B31-BF6A-61CE0B7DE77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0241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4291FF-4EF8-470B-89E1-DB2FB0DC72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31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83A7D-84BE-4453-87BD-D7113EEB40EB}" type="datetimeFigureOut">
              <a:rPr lang="vi-VN" smtClean="0"/>
              <a:t>08/01/2022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0A0E-8F79-4FFD-B498-65A7430C60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70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9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E20B28-5986-4B69-9FDA-221C96B903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2A188-717F-4543-8A1A-C99B4D360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00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BE96C-D7ED-48F0-9D21-7D37B145A33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8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0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591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680" b="0">
                <a:latin typeface="+mn-lt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4591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80" b="0">
                <a:latin typeface="+mn-lt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591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80" b="0">
                <a:latin typeface="Arial" panose="020B0604020202020204" pitchFamily="34" charset="0"/>
              </a:defRPr>
            </a:lvl1pPr>
          </a:lstStyle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fld id="{7C848EBC-4FCE-41C2-9207-36ABB1230879}" type="slidenum">
              <a:rPr lang="en-US" altLang="en-US" smtClean="0">
                <a:solidFill>
                  <a:srgbClr val="000000"/>
                </a:solidFill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latin typeface="Arial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Char char="•"/>
        <a:defRPr sz="384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Char char="–"/>
        <a:defRPr sz="3360">
          <a:solidFill>
            <a:schemeClr val="tx1"/>
          </a:solidFill>
          <a:latin typeface="+mn-lt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301752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6616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11480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63440" indent="-27432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B3FBC-81E2-4CE3-998B-30FEC9B999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6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47.jp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8.m4a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11" Type="http://schemas.openxmlformats.org/officeDocument/2006/relationships/image" Target="../media/image14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B6F539-8DAD-409B-8D8A-26ACDD0AC3C8}"/>
              </a:ext>
            </a:extLst>
          </p:cNvPr>
          <p:cNvSpPr txBox="1">
            <a:spLocks/>
          </p:cNvSpPr>
          <p:nvPr/>
        </p:nvSpPr>
        <p:spPr>
          <a:xfrm>
            <a:off x="468841" y="1046956"/>
            <a:ext cx="11254317" cy="4764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DẠY HỌC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 TUYẾN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36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 4</a:t>
            </a:r>
          </a:p>
          <a:p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KIỂM TRA CUỐI HK1</a:t>
            </a:r>
          </a:p>
        </p:txBody>
      </p:sp>
    </p:spTree>
    <p:extLst>
      <p:ext uri="{BB962C8B-B14F-4D97-AF65-F5344CB8AC3E}">
        <p14:creationId xmlns:p14="http://schemas.microsoft.com/office/powerpoint/2010/main" val="24983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1"/>
    </mc:Choice>
    <mc:Fallback xmlns="">
      <p:transition spd="slow" advTm="139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oup 4">
            <a:extLst>
              <a:ext uri="{FF2B5EF4-FFF2-40B4-BE49-F238E27FC236}">
                <a16:creationId xmlns:a16="http://schemas.microsoft.com/office/drawing/2014/main" id="{68AD36AA-F031-43CA-888F-F003A6FC77F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9532" y="1540027"/>
          <a:ext cx="10475794" cy="3953585"/>
        </p:xfrm>
        <a:graphic>
          <a:graphicData uri="http://schemas.openxmlformats.org/drawingml/2006/table">
            <a:tbl>
              <a:tblPr/>
              <a:tblGrid>
                <a:gridCol w="4878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2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2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Text Box 24">
            <a:extLst>
              <a:ext uri="{FF2B5EF4-FFF2-40B4-BE49-F238E27FC236}">
                <a16:creationId xmlns:a16="http://schemas.microsoft.com/office/drawing/2014/main" id="{B6FE5334-287C-4B03-873E-25D57531D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139" y="1513365"/>
            <a:ext cx="393540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757CE87-649C-4510-BF1F-DE0B6AC86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602" y="1527612"/>
            <a:ext cx="300867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1BB66B8A-A529-45E5-8E87-8AE7AE29F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89" y="2353273"/>
            <a:ext cx="1150791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44B1494D-D97F-46D9-A53B-FDFE4443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48" y="4856535"/>
            <a:ext cx="262532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    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4685E912-E539-42C8-9410-75BD300A6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48" y="2351012"/>
            <a:ext cx="388620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7DFA10D-5828-4777-84DE-A0FB57331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32" y="3245713"/>
            <a:ext cx="4724400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Lắk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7FAF2542-30F3-4D5A-B931-CBCE279A7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89" y="4861759"/>
            <a:ext cx="1330327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919C5434-F484-4952-A77F-59B6D7E9C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89" y="3996339"/>
            <a:ext cx="1330327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1500 m</a:t>
            </a:r>
          </a:p>
        </p:txBody>
      </p:sp>
      <p:sp>
        <p:nvSpPr>
          <p:cNvPr id="34" name="Text Box 32">
            <a:extLst>
              <a:ext uri="{FF2B5EF4-FFF2-40B4-BE49-F238E27FC236}">
                <a16:creationId xmlns:a16="http://schemas.microsoft.com/office/drawing/2014/main" id="{2722EDFF-EE68-490F-99F4-CBE73C32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89" y="3157893"/>
            <a:ext cx="1150791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400 m</a:t>
            </a:r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13E03FDD-32CB-477A-93D5-2676F1B32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348" y="4059828"/>
            <a:ext cx="4190999" cy="54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97442-44E2-46B6-BF82-3443515AD68C}"/>
              </a:ext>
            </a:extLst>
          </p:cNvPr>
          <p:cNvSpPr/>
          <p:nvPr/>
        </p:nvSpPr>
        <p:spPr>
          <a:xfrm>
            <a:off x="1488259" y="191376"/>
            <a:ext cx="8898340" cy="87723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4C68DB84-CDDE-430D-824F-13A214AEB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85" y="329338"/>
            <a:ext cx="11242834" cy="542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A_库_组合 30">
            <a:extLst>
              <a:ext uri="{FF2B5EF4-FFF2-40B4-BE49-F238E27FC236}">
                <a16:creationId xmlns:a16="http://schemas.microsoft.com/office/drawing/2014/main" id="{C7373372-A45E-402E-BDA9-B95F858941C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650612" y="6147833"/>
            <a:ext cx="672715" cy="360266"/>
            <a:chOff x="3246637" y="2558266"/>
            <a:chExt cx="883575" cy="616450"/>
          </a:xfrm>
        </p:grpSpPr>
        <p:sp>
          <p:nvSpPr>
            <p:cNvPr id="37" name="Arrow: Chevron 31">
              <a:extLst>
                <a:ext uri="{FF2B5EF4-FFF2-40B4-BE49-F238E27FC236}">
                  <a16:creationId xmlns:a16="http://schemas.microsoft.com/office/drawing/2014/main" id="{483FBC1D-D0B3-445F-93D2-5FD2CACFFC7D}"/>
                </a:ext>
              </a:extLst>
            </p:cNvPr>
            <p:cNvSpPr/>
            <p:nvPr/>
          </p:nvSpPr>
          <p:spPr>
            <a:xfrm>
              <a:off x="324663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Arrow: Chevron 32">
              <a:extLst>
                <a:ext uri="{FF2B5EF4-FFF2-40B4-BE49-F238E27FC236}">
                  <a16:creationId xmlns:a16="http://schemas.microsoft.com/office/drawing/2014/main" id="{12ED9C12-54C1-4E49-AF89-652E05DE3796}"/>
                </a:ext>
              </a:extLst>
            </p:cNvPr>
            <p:cNvSpPr/>
            <p:nvPr/>
          </p:nvSpPr>
          <p:spPr>
            <a:xfrm>
              <a:off x="348807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Arrow: Chevron 33">
              <a:extLst>
                <a:ext uri="{FF2B5EF4-FFF2-40B4-BE49-F238E27FC236}">
                  <a16:creationId xmlns:a16="http://schemas.microsoft.com/office/drawing/2014/main" id="{7ED76DFC-BD8F-4500-944D-25FDDD3E81BE}"/>
                </a:ext>
              </a:extLst>
            </p:cNvPr>
            <p:cNvSpPr/>
            <p:nvPr/>
          </p:nvSpPr>
          <p:spPr>
            <a:xfrm>
              <a:off x="3729520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" name="PA_库_组合 34">
            <a:extLst>
              <a:ext uri="{FF2B5EF4-FFF2-40B4-BE49-F238E27FC236}">
                <a16:creationId xmlns:a16="http://schemas.microsoft.com/office/drawing/2014/main" id="{59A7D18E-50A8-4D43-8C34-8E8A2A57F1A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263506" y="6147833"/>
            <a:ext cx="672715" cy="360266"/>
            <a:chOff x="3246637" y="2558266"/>
            <a:chExt cx="883575" cy="616450"/>
          </a:xfrm>
        </p:grpSpPr>
        <p:sp>
          <p:nvSpPr>
            <p:cNvPr id="34" name="Arrow: Chevron 35">
              <a:extLst>
                <a:ext uri="{FF2B5EF4-FFF2-40B4-BE49-F238E27FC236}">
                  <a16:creationId xmlns:a16="http://schemas.microsoft.com/office/drawing/2014/main" id="{36198EFC-B0D8-4A9F-A290-D6C6AF9249D6}"/>
                </a:ext>
              </a:extLst>
            </p:cNvPr>
            <p:cNvSpPr/>
            <p:nvPr/>
          </p:nvSpPr>
          <p:spPr>
            <a:xfrm>
              <a:off x="324663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Arrow: Chevron 36">
              <a:extLst>
                <a:ext uri="{FF2B5EF4-FFF2-40B4-BE49-F238E27FC236}">
                  <a16:creationId xmlns:a16="http://schemas.microsoft.com/office/drawing/2014/main" id="{B1BA32D4-6EF5-4944-B87E-0D872DD0A099}"/>
                </a:ext>
              </a:extLst>
            </p:cNvPr>
            <p:cNvSpPr/>
            <p:nvPr/>
          </p:nvSpPr>
          <p:spPr>
            <a:xfrm>
              <a:off x="3488077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Arrow: Chevron 37">
              <a:extLst>
                <a:ext uri="{FF2B5EF4-FFF2-40B4-BE49-F238E27FC236}">
                  <a16:creationId xmlns:a16="http://schemas.microsoft.com/office/drawing/2014/main" id="{D5940CCD-491B-4F91-BF99-A6B68EEF0F5E}"/>
                </a:ext>
              </a:extLst>
            </p:cNvPr>
            <p:cNvSpPr/>
            <p:nvPr/>
          </p:nvSpPr>
          <p:spPr>
            <a:xfrm>
              <a:off x="3729520" y="2558266"/>
              <a:ext cx="400692" cy="616450"/>
            </a:xfrm>
            <a:prstGeom prst="chevron">
              <a:avLst>
                <a:gd name="adj" fmla="val 60145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" name="PA_库_组合 81">
            <a:extLst>
              <a:ext uri="{FF2B5EF4-FFF2-40B4-BE49-F238E27FC236}">
                <a16:creationId xmlns:a16="http://schemas.microsoft.com/office/drawing/2014/main" id="{9EC3D792-5CC4-4ECD-9F24-72F2892A8B7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237962" y="5717386"/>
            <a:ext cx="1194732" cy="1194731"/>
            <a:chOff x="9164674" y="1691263"/>
            <a:chExt cx="1194732" cy="1194731"/>
          </a:xfrm>
        </p:grpSpPr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EE9ACC44-03C8-4592-A222-8CE6D0583A1F}"/>
                </a:ext>
              </a:extLst>
            </p:cNvPr>
            <p:cNvSpPr/>
            <p:nvPr/>
          </p:nvSpPr>
          <p:spPr>
            <a:xfrm>
              <a:off x="9164674" y="1691263"/>
              <a:ext cx="1194732" cy="11947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: Shape 76">
              <a:extLst>
                <a:ext uri="{FF2B5EF4-FFF2-40B4-BE49-F238E27FC236}">
                  <a16:creationId xmlns:a16="http://schemas.microsoft.com/office/drawing/2014/main" id="{60941187-852F-421C-9F7D-2FD8D5BBC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831" y="1978535"/>
              <a:ext cx="600418" cy="600418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5" name="PA_库_组合 79">
            <a:extLst>
              <a:ext uri="{FF2B5EF4-FFF2-40B4-BE49-F238E27FC236}">
                <a16:creationId xmlns:a16="http://schemas.microsoft.com/office/drawing/2014/main" id="{D85CAFA9-14D4-4045-8285-7AF14A58ED7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92933" y="5730601"/>
            <a:ext cx="1194732" cy="1194731"/>
            <a:chOff x="1869151" y="1691264"/>
            <a:chExt cx="1194732" cy="1194731"/>
          </a:xfrm>
        </p:grpSpPr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5981FA7D-5420-44CA-82DC-5FE883D1AE05}"/>
                </a:ext>
              </a:extLst>
            </p:cNvPr>
            <p:cNvSpPr/>
            <p:nvPr/>
          </p:nvSpPr>
          <p:spPr>
            <a:xfrm>
              <a:off x="1869151" y="1691264"/>
              <a:ext cx="1194732" cy="11947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: Shape 77">
              <a:extLst>
                <a:ext uri="{FF2B5EF4-FFF2-40B4-BE49-F238E27FC236}">
                  <a16:creationId xmlns:a16="http://schemas.microsoft.com/office/drawing/2014/main" id="{C835F503-AC2A-4D60-B443-0DF05E8AA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564" y="1990350"/>
              <a:ext cx="600418" cy="600418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6" name="PA_库_组合 80">
            <a:extLst>
              <a:ext uri="{FF2B5EF4-FFF2-40B4-BE49-F238E27FC236}">
                <a16:creationId xmlns:a16="http://schemas.microsoft.com/office/drawing/2014/main" id="{78C7C14C-8FC8-4281-9511-F2CED9EC5BC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638247" y="5717386"/>
            <a:ext cx="1194732" cy="1194731"/>
            <a:chOff x="5539402" y="1691263"/>
            <a:chExt cx="1194732" cy="1194731"/>
          </a:xfrm>
        </p:grpSpPr>
        <p:sp>
          <p:nvSpPr>
            <p:cNvPr id="28" name="Oval 17">
              <a:extLst>
                <a:ext uri="{FF2B5EF4-FFF2-40B4-BE49-F238E27FC236}">
                  <a16:creationId xmlns:a16="http://schemas.microsoft.com/office/drawing/2014/main" id="{1CE271BF-39E9-4976-9CE5-55E663D1E610}"/>
                </a:ext>
              </a:extLst>
            </p:cNvPr>
            <p:cNvSpPr/>
            <p:nvPr/>
          </p:nvSpPr>
          <p:spPr>
            <a:xfrm>
              <a:off x="5539402" y="1691263"/>
              <a:ext cx="1194732" cy="11947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: Shape 78">
              <a:extLst>
                <a:ext uri="{FF2B5EF4-FFF2-40B4-BE49-F238E27FC236}">
                  <a16:creationId xmlns:a16="http://schemas.microsoft.com/office/drawing/2014/main" id="{803DD435-E56A-41E3-9381-9F6BC266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1975" y="2001635"/>
              <a:ext cx="600418" cy="600418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aphicFrame>
        <p:nvGraphicFramePr>
          <p:cNvPr id="43" name="Group 3">
            <a:extLst>
              <a:ext uri="{FF2B5EF4-FFF2-40B4-BE49-F238E27FC236}">
                <a16:creationId xmlns:a16="http://schemas.microsoft.com/office/drawing/2014/main" id="{15B7BEE9-5828-4EFD-887B-DDC380F7C4C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59873" y="1258165"/>
          <a:ext cx="9341893" cy="4341669"/>
        </p:xfrm>
        <a:graphic>
          <a:graphicData uri="http://schemas.openxmlformats.org/drawingml/2006/table">
            <a:tbl>
              <a:tblPr/>
              <a:tblGrid>
                <a:gridCol w="4787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25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5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CEEEFE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8080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1082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EEEFE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123444" marR="123444" marT="46334" marB="46334" horzOverflow="overflow">
                    <a:lnL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" name="Text Box 23">
            <a:extLst>
              <a:ext uri="{FF2B5EF4-FFF2-40B4-BE49-F238E27FC236}">
                <a16:creationId xmlns:a16="http://schemas.microsoft.com/office/drawing/2014/main" id="{2BB67298-AF75-4219-B7F4-4BA701DF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658" y="1360674"/>
            <a:ext cx="3417627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5" name="Text Box 24">
            <a:extLst>
              <a:ext uri="{FF2B5EF4-FFF2-40B4-BE49-F238E27FC236}">
                <a16:creationId xmlns:a16="http://schemas.microsoft.com/office/drawing/2014/main" id="{C78E7DD3-D1F9-41FD-937A-A1122A68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599" y="1364860"/>
            <a:ext cx="4260167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trung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7" name="Text Box 27">
            <a:hlinkClick r:id="" action="ppaction://noaction"/>
            <a:extLst>
              <a:ext uri="{FF2B5EF4-FFF2-40B4-BE49-F238E27FC236}">
                <a16:creationId xmlns:a16="http://schemas.microsoft.com/office/drawing/2014/main" id="{ECAF0854-3D25-4A7D-9A62-564820143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650" y="2323538"/>
            <a:ext cx="4667479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Đắk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Lắk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8">
            <a:hlinkClick r:id="" action="ppaction://noaction"/>
            <a:extLst>
              <a:ext uri="{FF2B5EF4-FFF2-40B4-BE49-F238E27FC236}">
                <a16:creationId xmlns:a16="http://schemas.microsoft.com/office/drawing/2014/main" id="{0BA03E60-6DF7-4A8B-9664-199FA02FF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1" y="3250789"/>
            <a:ext cx="4045148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Kon Tum</a:t>
            </a:r>
          </a:p>
        </p:txBody>
      </p:sp>
      <p:sp>
        <p:nvSpPr>
          <p:cNvPr id="49" name="Text Box 29">
            <a:hlinkClick r:id="" action="ppaction://noaction"/>
            <a:extLst>
              <a:ext uri="{FF2B5EF4-FFF2-40B4-BE49-F238E27FC236}">
                <a16:creationId xmlns:a16="http://schemas.microsoft.com/office/drawing/2014/main" id="{14215EEB-C8F8-4765-8060-6BE388BA5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219" y="3996656"/>
            <a:ext cx="3033862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Di Linh     </a:t>
            </a:r>
          </a:p>
        </p:txBody>
      </p:sp>
      <p:sp>
        <p:nvSpPr>
          <p:cNvPr id="50" name="Text Box 30">
            <a:hlinkClick r:id="" action="ppaction://noaction"/>
            <a:extLst>
              <a:ext uri="{FF2B5EF4-FFF2-40B4-BE49-F238E27FC236}">
                <a16:creationId xmlns:a16="http://schemas.microsoft.com/office/drawing/2014/main" id="{EDB35A1E-1188-4561-9DE1-B638A7954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174" y="4938698"/>
            <a:ext cx="3811773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" name="Text Box 31">
            <a:extLst>
              <a:ext uri="{FF2B5EF4-FFF2-40B4-BE49-F238E27FC236}">
                <a16:creationId xmlns:a16="http://schemas.microsoft.com/office/drawing/2014/main" id="{29B16602-72A7-46EE-BE66-23B2A1E77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370" y="4909563"/>
            <a:ext cx="2459000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1500 m</a:t>
            </a:r>
          </a:p>
        </p:txBody>
      </p:sp>
      <p:sp>
        <p:nvSpPr>
          <p:cNvPr id="52" name="Text Box 32">
            <a:extLst>
              <a:ext uri="{FF2B5EF4-FFF2-40B4-BE49-F238E27FC236}">
                <a16:creationId xmlns:a16="http://schemas.microsoft.com/office/drawing/2014/main" id="{F8C8F002-B963-459C-9648-D28102C29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7023" y="4060308"/>
            <a:ext cx="2257555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1000 m</a:t>
            </a:r>
          </a:p>
        </p:txBody>
      </p:sp>
      <p:sp>
        <p:nvSpPr>
          <p:cNvPr id="53" name="Text Box 33">
            <a:extLst>
              <a:ext uri="{FF2B5EF4-FFF2-40B4-BE49-F238E27FC236}">
                <a16:creationId xmlns:a16="http://schemas.microsoft.com/office/drawing/2014/main" id="{E2B15289-F7A5-4EEF-B182-D9A255D7F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910" y="3237020"/>
            <a:ext cx="2209257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54" name="Text Box 34">
            <a:extLst>
              <a:ext uri="{FF2B5EF4-FFF2-40B4-BE49-F238E27FC236}">
                <a16:creationId xmlns:a16="http://schemas.microsoft.com/office/drawing/2014/main" id="{F2B22511-8447-4C34-A0BA-FE071B0D6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449" y="2335455"/>
            <a:ext cx="1874443" cy="7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400 m</a:t>
            </a:r>
          </a:p>
        </p:txBody>
      </p:sp>
      <p:sp>
        <p:nvSpPr>
          <p:cNvPr id="55" name="Text Box 39">
            <a:extLst>
              <a:ext uri="{FF2B5EF4-FFF2-40B4-BE49-F238E27FC236}">
                <a16:creationId xmlns:a16="http://schemas.microsoft.com/office/drawing/2014/main" id="{0B533150-DE8A-4A12-A062-50256868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993" y="5662380"/>
            <a:ext cx="250561" cy="5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8D447C8-D000-4F5C-9022-ADC78F6B8A21}"/>
              </a:ext>
            </a:extLst>
          </p:cNvPr>
          <p:cNvSpPr/>
          <p:nvPr/>
        </p:nvSpPr>
        <p:spPr>
          <a:xfrm>
            <a:off x="1488259" y="191376"/>
            <a:ext cx="8898340" cy="87723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7" name="Text Box 3">
            <a:extLst>
              <a:ext uri="{FF2B5EF4-FFF2-40B4-BE49-F238E27FC236}">
                <a16:creationId xmlns:a16="http://schemas.microsoft.com/office/drawing/2014/main" id="{6014DF55-1F7A-4961-8C50-AF42E3324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44" y="342797"/>
            <a:ext cx="7021934" cy="5422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10249" tIns="55125" rIns="110249" bIns="5512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981200" y="868681"/>
            <a:ext cx="79552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</a:rPr>
              <a:t>Thiên nhiên và con người ở 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181599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6557010" y="1920240"/>
            <a:ext cx="19202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360">
              <a:latin typeface="Times New Roman" panose="02020603050405020304" pitchFamily="18" charset="0"/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889760" y="2362200"/>
            <a:ext cx="74066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360">
              <a:latin typeface="Times New Roman" panose="02020603050405020304" pitchFamily="18" charset="0"/>
            </a:endParaRPr>
          </a:p>
        </p:txBody>
      </p:sp>
      <p:sp>
        <p:nvSpPr>
          <p:cNvPr id="13316" name="Rectangle 24"/>
          <p:cNvSpPr>
            <a:spLocks noChangeArrowheads="1"/>
          </p:cNvSpPr>
          <p:nvPr/>
        </p:nvSpPr>
        <p:spPr bwMode="auto">
          <a:xfrm>
            <a:off x="1889760" y="609600"/>
            <a:ext cx="155448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hlink"/>
              </a:buClr>
              <a:buSzPct val="65000"/>
              <a:buFont typeface="Wingdings" panose="05000000000000000000" pitchFamily="2" charset="2"/>
              <a:buNone/>
            </a:pPr>
            <a:endParaRPr lang="en-US" altLang="en-US" sz="336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7" name="Picture 29" descr="Copy of Luoc do dong bang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0" y="304801"/>
            <a:ext cx="9044940" cy="586359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35"/>
          <p:cNvSpPr txBox="1">
            <a:spLocks noChangeArrowheads="1"/>
          </p:cNvSpPr>
          <p:nvPr/>
        </p:nvSpPr>
        <p:spPr bwMode="auto">
          <a:xfrm>
            <a:off x="3352800" y="6168391"/>
            <a:ext cx="53035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80">
                <a:solidFill>
                  <a:srgbClr val="FF0000"/>
                </a:solidFill>
                <a:latin typeface="Times New Roman" panose="02020603050405020304" pitchFamily="18" charset="0"/>
              </a:rPr>
              <a:t>Lược đồ đồng bằng Bắc Bộ</a:t>
            </a:r>
          </a:p>
        </p:txBody>
      </p:sp>
      <p:sp>
        <p:nvSpPr>
          <p:cNvPr id="13319" name="Freeform 3"/>
          <p:cNvSpPr>
            <a:spLocks/>
          </p:cNvSpPr>
          <p:nvPr/>
        </p:nvSpPr>
        <p:spPr bwMode="auto">
          <a:xfrm>
            <a:off x="1104900" y="666751"/>
            <a:ext cx="8601076" cy="4705350"/>
          </a:xfrm>
          <a:custGeom>
            <a:avLst/>
            <a:gdLst>
              <a:gd name="T0" fmla="*/ 3413957 w 7421880"/>
              <a:gd name="T1" fmla="*/ 3613901 h 4556803"/>
              <a:gd name="T2" fmla="*/ 3605906 w 7421880"/>
              <a:gd name="T3" fmla="*/ 3588537 h 4556803"/>
              <a:gd name="T4" fmla="*/ 3811565 w 7421880"/>
              <a:gd name="T5" fmla="*/ 3499771 h 4556803"/>
              <a:gd name="T6" fmla="*/ 3962386 w 7421880"/>
              <a:gd name="T7" fmla="*/ 3436371 h 4556803"/>
              <a:gd name="T8" fmla="*/ 4181756 w 7421880"/>
              <a:gd name="T9" fmla="*/ 3347607 h 4556803"/>
              <a:gd name="T10" fmla="*/ 4346283 w 7421880"/>
              <a:gd name="T11" fmla="*/ 3233487 h 4556803"/>
              <a:gd name="T12" fmla="*/ 4510805 w 7421880"/>
              <a:gd name="T13" fmla="*/ 3144724 h 4556803"/>
              <a:gd name="T14" fmla="*/ 4689042 w 7421880"/>
              <a:gd name="T15" fmla="*/ 3030600 h 4556803"/>
              <a:gd name="T16" fmla="*/ 4922116 w 7421880"/>
              <a:gd name="T17" fmla="*/ 2941838 h 4556803"/>
              <a:gd name="T18" fmla="*/ 5127795 w 7421880"/>
              <a:gd name="T19" fmla="*/ 2827715 h 4556803"/>
              <a:gd name="T20" fmla="*/ 5292317 w 7421880"/>
              <a:gd name="T21" fmla="*/ 2650191 h 4556803"/>
              <a:gd name="T22" fmla="*/ 5374580 w 7421880"/>
              <a:gd name="T23" fmla="*/ 2333181 h 4556803"/>
              <a:gd name="T24" fmla="*/ 5525399 w 7421880"/>
              <a:gd name="T25" fmla="*/ 2231738 h 4556803"/>
              <a:gd name="T26" fmla="*/ 5689922 w 7421880"/>
              <a:gd name="T27" fmla="*/ 2142978 h 4556803"/>
              <a:gd name="T28" fmla="*/ 5868162 w 7421880"/>
              <a:gd name="T29" fmla="*/ 2054215 h 4556803"/>
              <a:gd name="T30" fmla="*/ 6060113 w 7421880"/>
              <a:gd name="T31" fmla="*/ 1978131 h 4556803"/>
              <a:gd name="T32" fmla="*/ 6252060 w 7421880"/>
              <a:gd name="T33" fmla="*/ 1851331 h 4556803"/>
              <a:gd name="T34" fmla="*/ 6498865 w 7421880"/>
              <a:gd name="T35" fmla="*/ 1762566 h 4556803"/>
              <a:gd name="T36" fmla="*/ 6635956 w 7421880"/>
              <a:gd name="T37" fmla="*/ 1711848 h 4556803"/>
              <a:gd name="T38" fmla="*/ 6622253 w 7421880"/>
              <a:gd name="T39" fmla="*/ 1382154 h 4556803"/>
              <a:gd name="T40" fmla="*/ 6444002 w 7421880"/>
              <a:gd name="T41" fmla="*/ 1293397 h 4556803"/>
              <a:gd name="T42" fmla="*/ 5909304 w 7421880"/>
              <a:gd name="T43" fmla="*/ 1217312 h 4556803"/>
              <a:gd name="T44" fmla="*/ 5141502 w 7421880"/>
              <a:gd name="T45" fmla="*/ 1153912 h 4556803"/>
              <a:gd name="T46" fmla="*/ 4976980 w 7421880"/>
              <a:gd name="T47" fmla="*/ 1077829 h 4556803"/>
              <a:gd name="T48" fmla="*/ 4798728 w 7421880"/>
              <a:gd name="T49" fmla="*/ 951024 h 4556803"/>
              <a:gd name="T50" fmla="*/ 4675329 w 7421880"/>
              <a:gd name="T51" fmla="*/ 811544 h 4556803"/>
              <a:gd name="T52" fmla="*/ 4524509 w 7421880"/>
              <a:gd name="T53" fmla="*/ 570614 h 4556803"/>
              <a:gd name="T54" fmla="*/ 4264021 w 7421880"/>
              <a:gd name="T55" fmla="*/ 329693 h 4556803"/>
              <a:gd name="T56" fmla="*/ 4058354 w 7421880"/>
              <a:gd name="T57" fmla="*/ 228248 h 4556803"/>
              <a:gd name="T58" fmla="*/ 3660741 w 7421880"/>
              <a:gd name="T59" fmla="*/ 177527 h 4556803"/>
              <a:gd name="T60" fmla="*/ 2865530 w 7421880"/>
              <a:gd name="T61" fmla="*/ 190202 h 4556803"/>
              <a:gd name="T62" fmla="*/ 2618746 w 7421880"/>
              <a:gd name="T63" fmla="*/ 101441 h 4556803"/>
              <a:gd name="T64" fmla="*/ 2481626 w 7421880"/>
              <a:gd name="T65" fmla="*/ 63402 h 4556803"/>
              <a:gd name="T66" fmla="*/ 2289676 w 7421880"/>
              <a:gd name="T67" fmla="*/ 0 h 4556803"/>
              <a:gd name="T68" fmla="*/ 2056591 w 7421880"/>
              <a:gd name="T69" fmla="*/ 164845 h 4556803"/>
              <a:gd name="T70" fmla="*/ 1837235 w 7421880"/>
              <a:gd name="T71" fmla="*/ 240927 h 4556803"/>
              <a:gd name="T72" fmla="*/ 836342 w 7421880"/>
              <a:gd name="T73" fmla="*/ 177527 h 4556803"/>
              <a:gd name="T74" fmla="*/ 671820 w 7421880"/>
              <a:gd name="T75" fmla="*/ 114126 h 4556803"/>
              <a:gd name="T76" fmla="*/ 95962 w 7421880"/>
              <a:gd name="T77" fmla="*/ 76083 h 4556803"/>
              <a:gd name="T78" fmla="*/ 13701 w 7421880"/>
              <a:gd name="T79" fmla="*/ 418452 h 4556803"/>
              <a:gd name="T80" fmla="*/ 150822 w 7421880"/>
              <a:gd name="T81" fmla="*/ 595977 h 4556803"/>
              <a:gd name="T82" fmla="*/ 411306 w 7421880"/>
              <a:gd name="T83" fmla="*/ 646698 h 4556803"/>
              <a:gd name="T84" fmla="*/ 712950 w 7421880"/>
              <a:gd name="T85" fmla="*/ 786180 h 4556803"/>
              <a:gd name="T86" fmla="*/ 808940 w 7421880"/>
              <a:gd name="T87" fmla="*/ 874943 h 4556803"/>
              <a:gd name="T88" fmla="*/ 987164 w 7421880"/>
              <a:gd name="T89" fmla="*/ 1001746 h 4556803"/>
              <a:gd name="T90" fmla="*/ 1220247 w 7421880"/>
              <a:gd name="T91" fmla="*/ 1191950 h 4556803"/>
              <a:gd name="T92" fmla="*/ 1343639 w 7421880"/>
              <a:gd name="T93" fmla="*/ 1331436 h 4556803"/>
              <a:gd name="T94" fmla="*/ 1467031 w 7421880"/>
              <a:gd name="T95" fmla="*/ 1521644 h 4556803"/>
              <a:gd name="T96" fmla="*/ 1576722 w 7421880"/>
              <a:gd name="T97" fmla="*/ 1686483 h 4556803"/>
              <a:gd name="T98" fmla="*/ 1672712 w 7421880"/>
              <a:gd name="T99" fmla="*/ 1838649 h 4556803"/>
              <a:gd name="T100" fmla="*/ 1796104 w 7421880"/>
              <a:gd name="T101" fmla="*/ 2066894 h 4556803"/>
              <a:gd name="T102" fmla="*/ 1878365 w 7421880"/>
              <a:gd name="T103" fmla="*/ 2193697 h 4556803"/>
              <a:gd name="T104" fmla="*/ 1960624 w 7421880"/>
              <a:gd name="T105" fmla="*/ 2472666 h 4556803"/>
              <a:gd name="T106" fmla="*/ 2029187 w 7421880"/>
              <a:gd name="T107" fmla="*/ 2751629 h 4556803"/>
              <a:gd name="T108" fmla="*/ 2070318 w 7421880"/>
              <a:gd name="T109" fmla="*/ 2916477 h 4556803"/>
              <a:gd name="T110" fmla="*/ 2138865 w 7421880"/>
              <a:gd name="T111" fmla="*/ 3182762 h 4556803"/>
              <a:gd name="T112" fmla="*/ 2193711 w 7421880"/>
              <a:gd name="T113" fmla="*/ 3385654 h 4556803"/>
              <a:gd name="T114" fmla="*/ 2248546 w 7421880"/>
              <a:gd name="T115" fmla="*/ 3525133 h 4556803"/>
              <a:gd name="T116" fmla="*/ 2344528 w 7421880"/>
              <a:gd name="T117" fmla="*/ 3651936 h 4556803"/>
              <a:gd name="T118" fmla="*/ 2467920 w 7421880"/>
              <a:gd name="T119" fmla="*/ 3778741 h 4556803"/>
              <a:gd name="T120" fmla="*/ 2920366 w 7421880"/>
              <a:gd name="T121" fmla="*/ 3728014 h 4556803"/>
              <a:gd name="T122" fmla="*/ 3016348 w 7421880"/>
              <a:gd name="T123" fmla="*/ 3588537 h 455680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421880"/>
              <a:gd name="T187" fmla="*/ 0 h 4556803"/>
              <a:gd name="T188" fmla="*/ 7421880 w 7421880"/>
              <a:gd name="T189" fmla="*/ 4556803 h 455680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421880" h="4556803">
                <a:moveTo>
                  <a:pt x="3261360" y="4297680"/>
                </a:moveTo>
                <a:cubicBezTo>
                  <a:pt x="3408680" y="4302760"/>
                  <a:pt x="3556451" y="4300331"/>
                  <a:pt x="3703320" y="4312920"/>
                </a:cubicBezTo>
                <a:cubicBezTo>
                  <a:pt x="3735331" y="4315664"/>
                  <a:pt x="3764280" y="4333240"/>
                  <a:pt x="3794760" y="4343400"/>
                </a:cubicBezTo>
                <a:lnTo>
                  <a:pt x="3840480" y="4358640"/>
                </a:lnTo>
                <a:cubicBezTo>
                  <a:pt x="3865880" y="4353560"/>
                  <a:pt x="3891690" y="4350216"/>
                  <a:pt x="3916680" y="4343400"/>
                </a:cubicBezTo>
                <a:cubicBezTo>
                  <a:pt x="3947677" y="4334946"/>
                  <a:pt x="4008120" y="4312920"/>
                  <a:pt x="4008120" y="4312920"/>
                </a:cubicBezTo>
                <a:cubicBezTo>
                  <a:pt x="4023360" y="4302760"/>
                  <a:pt x="4037102" y="4289879"/>
                  <a:pt x="4053840" y="4282440"/>
                </a:cubicBezTo>
                <a:cubicBezTo>
                  <a:pt x="4083200" y="4269391"/>
                  <a:pt x="4145280" y="4251960"/>
                  <a:pt x="4145280" y="4251960"/>
                </a:cubicBezTo>
                <a:cubicBezTo>
                  <a:pt x="4276307" y="4164609"/>
                  <a:pt x="4110527" y="4269336"/>
                  <a:pt x="4236720" y="4206240"/>
                </a:cubicBezTo>
                <a:cubicBezTo>
                  <a:pt x="4253103" y="4198049"/>
                  <a:pt x="4265605" y="4182975"/>
                  <a:pt x="4282440" y="4175760"/>
                </a:cubicBezTo>
                <a:cubicBezTo>
                  <a:pt x="4301692" y="4167509"/>
                  <a:pt x="4323788" y="4167874"/>
                  <a:pt x="4343400" y="4160520"/>
                </a:cubicBezTo>
                <a:cubicBezTo>
                  <a:pt x="4364672" y="4152543"/>
                  <a:pt x="4383478" y="4138989"/>
                  <a:pt x="4404360" y="4130040"/>
                </a:cubicBezTo>
                <a:cubicBezTo>
                  <a:pt x="4434969" y="4116922"/>
                  <a:pt x="4480106" y="4107294"/>
                  <a:pt x="4511040" y="4099560"/>
                </a:cubicBezTo>
                <a:cubicBezTo>
                  <a:pt x="4642067" y="4012209"/>
                  <a:pt x="4476287" y="4116936"/>
                  <a:pt x="4602480" y="4053840"/>
                </a:cubicBezTo>
                <a:cubicBezTo>
                  <a:pt x="4618863" y="4045649"/>
                  <a:pt x="4632297" y="4032447"/>
                  <a:pt x="4648200" y="4023360"/>
                </a:cubicBezTo>
                <a:cubicBezTo>
                  <a:pt x="4667925" y="4012088"/>
                  <a:pt x="4689679" y="4004569"/>
                  <a:pt x="4709160" y="3992880"/>
                </a:cubicBezTo>
                <a:cubicBezTo>
                  <a:pt x="4740572" y="3974033"/>
                  <a:pt x="4800600" y="3931920"/>
                  <a:pt x="4800600" y="3931920"/>
                </a:cubicBezTo>
                <a:cubicBezTo>
                  <a:pt x="4810760" y="3916680"/>
                  <a:pt x="4816777" y="3897642"/>
                  <a:pt x="4831080" y="3886200"/>
                </a:cubicBezTo>
                <a:cubicBezTo>
                  <a:pt x="4843624" y="3876165"/>
                  <a:pt x="4862757" y="3878762"/>
                  <a:pt x="4876800" y="3870960"/>
                </a:cubicBezTo>
                <a:cubicBezTo>
                  <a:pt x="4908822" y="3853170"/>
                  <a:pt x="4937760" y="3830320"/>
                  <a:pt x="4968240" y="3810000"/>
                </a:cubicBezTo>
                <a:cubicBezTo>
                  <a:pt x="4983480" y="3799840"/>
                  <a:pt x="5001008" y="3792472"/>
                  <a:pt x="5013960" y="3779520"/>
                </a:cubicBezTo>
                <a:cubicBezTo>
                  <a:pt x="5029200" y="3764280"/>
                  <a:pt x="5042142" y="3746327"/>
                  <a:pt x="5059680" y="3733800"/>
                </a:cubicBezTo>
                <a:cubicBezTo>
                  <a:pt x="5078167" y="3720595"/>
                  <a:pt x="5101159" y="3715009"/>
                  <a:pt x="5120640" y="3703320"/>
                </a:cubicBezTo>
                <a:cubicBezTo>
                  <a:pt x="5152052" y="3684473"/>
                  <a:pt x="5181175" y="3662027"/>
                  <a:pt x="5212080" y="3642360"/>
                </a:cubicBezTo>
                <a:cubicBezTo>
                  <a:pt x="5303380" y="3584260"/>
                  <a:pt x="5273683" y="3601506"/>
                  <a:pt x="5379720" y="3566160"/>
                </a:cubicBezTo>
                <a:lnTo>
                  <a:pt x="5425440" y="3550920"/>
                </a:lnTo>
                <a:lnTo>
                  <a:pt x="5471160" y="3535680"/>
                </a:lnTo>
                <a:cubicBezTo>
                  <a:pt x="5602187" y="3448329"/>
                  <a:pt x="5436407" y="3553056"/>
                  <a:pt x="5562600" y="3489960"/>
                </a:cubicBezTo>
                <a:cubicBezTo>
                  <a:pt x="5680773" y="3430874"/>
                  <a:pt x="5539122" y="3482546"/>
                  <a:pt x="5654040" y="3444240"/>
                </a:cubicBezTo>
                <a:cubicBezTo>
                  <a:pt x="5669280" y="3429000"/>
                  <a:pt x="5681827" y="3410475"/>
                  <a:pt x="5699760" y="3398520"/>
                </a:cubicBezTo>
                <a:cubicBezTo>
                  <a:pt x="5712878" y="3389775"/>
                  <a:pt x="5798311" y="3370072"/>
                  <a:pt x="5806440" y="3368040"/>
                </a:cubicBezTo>
                <a:cubicBezTo>
                  <a:pt x="5816600" y="3352800"/>
                  <a:pt x="5829481" y="3339058"/>
                  <a:pt x="5836920" y="3322320"/>
                </a:cubicBezTo>
                <a:lnTo>
                  <a:pt x="5882640" y="3185160"/>
                </a:lnTo>
                <a:lnTo>
                  <a:pt x="5897880" y="3139440"/>
                </a:lnTo>
                <a:lnTo>
                  <a:pt x="5913120" y="3093720"/>
                </a:lnTo>
                <a:cubicBezTo>
                  <a:pt x="5930893" y="2951533"/>
                  <a:pt x="5901512" y="2891241"/>
                  <a:pt x="5974080" y="2804160"/>
                </a:cubicBezTo>
                <a:cubicBezTo>
                  <a:pt x="5987878" y="2787603"/>
                  <a:pt x="6001867" y="2770395"/>
                  <a:pt x="6019800" y="2758440"/>
                </a:cubicBezTo>
                <a:cubicBezTo>
                  <a:pt x="6033166" y="2749529"/>
                  <a:pt x="6050280" y="2748280"/>
                  <a:pt x="6065520" y="2743200"/>
                </a:cubicBezTo>
                <a:cubicBezTo>
                  <a:pt x="6090920" y="2722880"/>
                  <a:pt x="6117240" y="2703660"/>
                  <a:pt x="6141720" y="2682240"/>
                </a:cubicBezTo>
                <a:cubicBezTo>
                  <a:pt x="6157940" y="2668048"/>
                  <a:pt x="6168600" y="2646987"/>
                  <a:pt x="6187440" y="2636520"/>
                </a:cubicBezTo>
                <a:cubicBezTo>
                  <a:pt x="6215526" y="2620917"/>
                  <a:pt x="6278880" y="2606040"/>
                  <a:pt x="6278880" y="2606040"/>
                </a:cubicBezTo>
                <a:cubicBezTo>
                  <a:pt x="6294120" y="2595880"/>
                  <a:pt x="6309695" y="2586206"/>
                  <a:pt x="6324600" y="2575560"/>
                </a:cubicBezTo>
                <a:cubicBezTo>
                  <a:pt x="6345269" y="2560797"/>
                  <a:pt x="6362842" y="2541199"/>
                  <a:pt x="6385560" y="2529840"/>
                </a:cubicBezTo>
                <a:cubicBezTo>
                  <a:pt x="6414297" y="2515472"/>
                  <a:pt x="6477000" y="2499360"/>
                  <a:pt x="6477000" y="2499360"/>
                </a:cubicBezTo>
                <a:cubicBezTo>
                  <a:pt x="6492240" y="2489200"/>
                  <a:pt x="6505885" y="2476095"/>
                  <a:pt x="6522720" y="2468880"/>
                </a:cubicBezTo>
                <a:cubicBezTo>
                  <a:pt x="6541972" y="2460629"/>
                  <a:pt x="6563233" y="2458184"/>
                  <a:pt x="6583680" y="2453640"/>
                </a:cubicBezTo>
                <a:cubicBezTo>
                  <a:pt x="6694023" y="2429119"/>
                  <a:pt x="6623901" y="2450393"/>
                  <a:pt x="6705600" y="2423160"/>
                </a:cubicBezTo>
                <a:cubicBezTo>
                  <a:pt x="6715760" y="2407920"/>
                  <a:pt x="6722296" y="2389501"/>
                  <a:pt x="6736080" y="2377440"/>
                </a:cubicBezTo>
                <a:cubicBezTo>
                  <a:pt x="6763649" y="2353317"/>
                  <a:pt x="6827520" y="2316480"/>
                  <a:pt x="6827520" y="2316480"/>
                </a:cubicBezTo>
                <a:cubicBezTo>
                  <a:pt x="6837680" y="2301240"/>
                  <a:pt x="6845048" y="2283712"/>
                  <a:pt x="6858000" y="2270760"/>
                </a:cubicBezTo>
                <a:cubicBezTo>
                  <a:pt x="6887543" y="2241217"/>
                  <a:pt x="6912255" y="2237435"/>
                  <a:pt x="6949440" y="2225040"/>
                </a:cubicBezTo>
                <a:cubicBezTo>
                  <a:pt x="6964680" y="2214880"/>
                  <a:pt x="6978422" y="2201999"/>
                  <a:pt x="6995160" y="2194560"/>
                </a:cubicBezTo>
                <a:cubicBezTo>
                  <a:pt x="7024520" y="2181511"/>
                  <a:pt x="7086600" y="2164080"/>
                  <a:pt x="7086600" y="2164080"/>
                </a:cubicBezTo>
                <a:cubicBezTo>
                  <a:pt x="7166144" y="2111050"/>
                  <a:pt x="7100565" y="2145737"/>
                  <a:pt x="7223760" y="2118360"/>
                </a:cubicBezTo>
                <a:cubicBezTo>
                  <a:pt x="7239442" y="2114875"/>
                  <a:pt x="7254034" y="2107533"/>
                  <a:pt x="7269480" y="2103120"/>
                </a:cubicBezTo>
                <a:cubicBezTo>
                  <a:pt x="7289619" y="2097366"/>
                  <a:pt x="7310120" y="2092960"/>
                  <a:pt x="7330440" y="2087880"/>
                </a:cubicBezTo>
                <a:cubicBezTo>
                  <a:pt x="7345680" y="2077720"/>
                  <a:pt x="7363208" y="2070352"/>
                  <a:pt x="7376160" y="2057400"/>
                </a:cubicBezTo>
                <a:cubicBezTo>
                  <a:pt x="7405703" y="2027857"/>
                  <a:pt x="7409485" y="2003145"/>
                  <a:pt x="7421880" y="1965960"/>
                </a:cubicBezTo>
                <a:cubicBezTo>
                  <a:pt x="7393976" y="1575305"/>
                  <a:pt x="7449109" y="1852777"/>
                  <a:pt x="7376160" y="1706880"/>
                </a:cubicBezTo>
                <a:cubicBezTo>
                  <a:pt x="7368976" y="1692512"/>
                  <a:pt x="7373464" y="1671195"/>
                  <a:pt x="7360920" y="1661160"/>
                </a:cubicBezTo>
                <a:cubicBezTo>
                  <a:pt x="7344564" y="1648076"/>
                  <a:pt x="7320280" y="1651000"/>
                  <a:pt x="7299960" y="1645920"/>
                </a:cubicBezTo>
                <a:lnTo>
                  <a:pt x="7208520" y="1584960"/>
                </a:lnTo>
                <a:cubicBezTo>
                  <a:pt x="7193280" y="1574800"/>
                  <a:pt x="7180176" y="1560272"/>
                  <a:pt x="7162800" y="1554480"/>
                </a:cubicBezTo>
                <a:cubicBezTo>
                  <a:pt x="7123628" y="1541423"/>
                  <a:pt x="7098220" y="1531654"/>
                  <a:pt x="7056120" y="1524000"/>
                </a:cubicBezTo>
                <a:cubicBezTo>
                  <a:pt x="6929979" y="1501065"/>
                  <a:pt x="6846634" y="1502335"/>
                  <a:pt x="6705600" y="1493520"/>
                </a:cubicBezTo>
                <a:cubicBezTo>
                  <a:pt x="6616621" y="1463860"/>
                  <a:pt x="6702547" y="1489861"/>
                  <a:pt x="6568440" y="1463040"/>
                </a:cubicBezTo>
                <a:cubicBezTo>
                  <a:pt x="6547901" y="1458932"/>
                  <a:pt x="6528399" y="1448846"/>
                  <a:pt x="6507480" y="1447800"/>
                </a:cubicBezTo>
                <a:cubicBezTo>
                  <a:pt x="6324758" y="1438664"/>
                  <a:pt x="6141720" y="1437640"/>
                  <a:pt x="5958840" y="1432560"/>
                </a:cubicBezTo>
                <a:cubicBezTo>
                  <a:pt x="5881683" y="1419701"/>
                  <a:pt x="5788080" y="1405110"/>
                  <a:pt x="5715000" y="1386840"/>
                </a:cubicBezTo>
                <a:cubicBezTo>
                  <a:pt x="5683831" y="1379048"/>
                  <a:pt x="5654040" y="1366520"/>
                  <a:pt x="5623560" y="1356360"/>
                </a:cubicBezTo>
                <a:lnTo>
                  <a:pt x="5577840" y="1341120"/>
                </a:lnTo>
                <a:cubicBezTo>
                  <a:pt x="5562600" y="1325880"/>
                  <a:pt x="5549133" y="1308632"/>
                  <a:pt x="5532120" y="1295400"/>
                </a:cubicBezTo>
                <a:cubicBezTo>
                  <a:pt x="5503204" y="1272910"/>
                  <a:pt x="5440680" y="1234440"/>
                  <a:pt x="5440680" y="1234440"/>
                </a:cubicBezTo>
                <a:cubicBezTo>
                  <a:pt x="5435600" y="1219200"/>
                  <a:pt x="5435475" y="1201264"/>
                  <a:pt x="5425440" y="1188720"/>
                </a:cubicBezTo>
                <a:cubicBezTo>
                  <a:pt x="5403954" y="1161863"/>
                  <a:pt x="5364119" y="1153040"/>
                  <a:pt x="5334000" y="1143000"/>
                </a:cubicBezTo>
                <a:cubicBezTo>
                  <a:pt x="5318760" y="1132840"/>
                  <a:pt x="5302351" y="1124246"/>
                  <a:pt x="5288280" y="1112520"/>
                </a:cubicBezTo>
                <a:cubicBezTo>
                  <a:pt x="5259390" y="1088445"/>
                  <a:pt x="5229206" y="1055331"/>
                  <a:pt x="5212080" y="1021080"/>
                </a:cubicBezTo>
                <a:cubicBezTo>
                  <a:pt x="5204896" y="1006712"/>
                  <a:pt x="5204024" y="989728"/>
                  <a:pt x="5196840" y="975360"/>
                </a:cubicBezTo>
                <a:cubicBezTo>
                  <a:pt x="5188649" y="958977"/>
                  <a:pt x="5173799" y="946378"/>
                  <a:pt x="5166360" y="929640"/>
                </a:cubicBezTo>
                <a:cubicBezTo>
                  <a:pt x="5103912" y="789132"/>
                  <a:pt x="5167773" y="886393"/>
                  <a:pt x="5105400" y="777240"/>
                </a:cubicBezTo>
                <a:cubicBezTo>
                  <a:pt x="5066905" y="709874"/>
                  <a:pt x="5083235" y="748841"/>
                  <a:pt x="5029200" y="685800"/>
                </a:cubicBezTo>
                <a:cubicBezTo>
                  <a:pt x="4886034" y="518773"/>
                  <a:pt x="5122921" y="764281"/>
                  <a:pt x="4892040" y="533400"/>
                </a:cubicBezTo>
                <a:lnTo>
                  <a:pt x="4846320" y="487680"/>
                </a:lnTo>
                <a:cubicBezTo>
                  <a:pt x="4810288" y="451648"/>
                  <a:pt x="4785258" y="422307"/>
                  <a:pt x="4739640" y="396240"/>
                </a:cubicBezTo>
                <a:cubicBezTo>
                  <a:pt x="4725692" y="388270"/>
                  <a:pt x="4709160" y="386080"/>
                  <a:pt x="4693920" y="381000"/>
                </a:cubicBezTo>
                <a:cubicBezTo>
                  <a:pt x="4678680" y="365760"/>
                  <a:pt x="4665738" y="347807"/>
                  <a:pt x="4648200" y="335280"/>
                </a:cubicBezTo>
                <a:cubicBezTo>
                  <a:pt x="4623357" y="317535"/>
                  <a:pt x="4535379" y="283171"/>
                  <a:pt x="4511040" y="274320"/>
                </a:cubicBezTo>
                <a:cubicBezTo>
                  <a:pt x="4480846" y="263340"/>
                  <a:pt x="4450080" y="254000"/>
                  <a:pt x="4419600" y="243840"/>
                </a:cubicBezTo>
                <a:cubicBezTo>
                  <a:pt x="4404360" y="238760"/>
                  <a:pt x="4389924" y="229402"/>
                  <a:pt x="4373880" y="228600"/>
                </a:cubicBezTo>
                <a:lnTo>
                  <a:pt x="4069080" y="213360"/>
                </a:lnTo>
                <a:cubicBezTo>
                  <a:pt x="3876040" y="218440"/>
                  <a:pt x="3682837" y="219191"/>
                  <a:pt x="3489960" y="228600"/>
                </a:cubicBezTo>
                <a:cubicBezTo>
                  <a:pt x="3473915" y="229383"/>
                  <a:pt x="3460304" y="243840"/>
                  <a:pt x="3444240" y="243840"/>
                </a:cubicBezTo>
                <a:cubicBezTo>
                  <a:pt x="3357731" y="243840"/>
                  <a:pt x="3271520" y="233680"/>
                  <a:pt x="3185160" y="228600"/>
                </a:cubicBezTo>
                <a:cubicBezTo>
                  <a:pt x="3184859" y="228550"/>
                  <a:pt x="3047916" y="208224"/>
                  <a:pt x="3032760" y="198120"/>
                </a:cubicBezTo>
                <a:cubicBezTo>
                  <a:pt x="3017520" y="187960"/>
                  <a:pt x="3017812" y="162108"/>
                  <a:pt x="3002280" y="152400"/>
                </a:cubicBezTo>
                <a:cubicBezTo>
                  <a:pt x="2975035" y="135372"/>
                  <a:pt x="2941320" y="132080"/>
                  <a:pt x="2910840" y="121920"/>
                </a:cubicBezTo>
                <a:lnTo>
                  <a:pt x="2865120" y="106680"/>
                </a:lnTo>
                <a:cubicBezTo>
                  <a:pt x="2849880" y="101600"/>
                  <a:pt x="2834985" y="95336"/>
                  <a:pt x="2819400" y="91440"/>
                </a:cubicBezTo>
                <a:lnTo>
                  <a:pt x="2758440" y="76200"/>
                </a:lnTo>
                <a:cubicBezTo>
                  <a:pt x="2743200" y="66040"/>
                  <a:pt x="2729103" y="53911"/>
                  <a:pt x="2712720" y="45720"/>
                </a:cubicBezTo>
                <a:cubicBezTo>
                  <a:pt x="2677883" y="28302"/>
                  <a:pt x="2625579" y="23935"/>
                  <a:pt x="2590800" y="15240"/>
                </a:cubicBezTo>
                <a:cubicBezTo>
                  <a:pt x="2575215" y="11344"/>
                  <a:pt x="2560320" y="5080"/>
                  <a:pt x="2545080" y="0"/>
                </a:cubicBezTo>
                <a:cubicBezTo>
                  <a:pt x="2514600" y="20320"/>
                  <a:pt x="2473960" y="30480"/>
                  <a:pt x="2453640" y="60960"/>
                </a:cubicBezTo>
                <a:cubicBezTo>
                  <a:pt x="2397760" y="144780"/>
                  <a:pt x="2453640" y="73660"/>
                  <a:pt x="2377440" y="137160"/>
                </a:cubicBezTo>
                <a:cubicBezTo>
                  <a:pt x="2301334" y="200581"/>
                  <a:pt x="2366348" y="171337"/>
                  <a:pt x="2286000" y="198120"/>
                </a:cubicBezTo>
                <a:cubicBezTo>
                  <a:pt x="2270760" y="213360"/>
                  <a:pt x="2258213" y="231885"/>
                  <a:pt x="2240280" y="243840"/>
                </a:cubicBezTo>
                <a:cubicBezTo>
                  <a:pt x="2226914" y="252751"/>
                  <a:pt x="2210006" y="254667"/>
                  <a:pt x="2194560" y="259080"/>
                </a:cubicBezTo>
                <a:cubicBezTo>
                  <a:pt x="2130904" y="277268"/>
                  <a:pt x="2114013" y="277585"/>
                  <a:pt x="2042160" y="289560"/>
                </a:cubicBezTo>
                <a:lnTo>
                  <a:pt x="1127760" y="274320"/>
                </a:lnTo>
                <a:cubicBezTo>
                  <a:pt x="1111704" y="273810"/>
                  <a:pt x="1097486" y="263493"/>
                  <a:pt x="1082040" y="259080"/>
                </a:cubicBezTo>
                <a:cubicBezTo>
                  <a:pt x="920813" y="213015"/>
                  <a:pt x="1146941" y="285794"/>
                  <a:pt x="929640" y="213360"/>
                </a:cubicBezTo>
                <a:lnTo>
                  <a:pt x="883920" y="198120"/>
                </a:lnTo>
                <a:cubicBezTo>
                  <a:pt x="868680" y="187960"/>
                  <a:pt x="854938" y="175079"/>
                  <a:pt x="838200" y="167640"/>
                </a:cubicBezTo>
                <a:cubicBezTo>
                  <a:pt x="808840" y="154591"/>
                  <a:pt x="777240" y="147320"/>
                  <a:pt x="746760" y="137160"/>
                </a:cubicBezTo>
                <a:cubicBezTo>
                  <a:pt x="640208" y="101643"/>
                  <a:pt x="684191" y="113275"/>
                  <a:pt x="487680" y="91440"/>
                </a:cubicBezTo>
                <a:lnTo>
                  <a:pt x="350520" y="76200"/>
                </a:lnTo>
                <a:cubicBezTo>
                  <a:pt x="269240" y="81280"/>
                  <a:pt x="187714" y="83337"/>
                  <a:pt x="106680" y="91440"/>
                </a:cubicBezTo>
                <a:cubicBezTo>
                  <a:pt x="85839" y="93524"/>
                  <a:pt x="63148" y="95062"/>
                  <a:pt x="45720" y="106680"/>
                </a:cubicBezTo>
                <a:cubicBezTo>
                  <a:pt x="20397" y="123562"/>
                  <a:pt x="8693" y="172040"/>
                  <a:pt x="0" y="198120"/>
                </a:cubicBezTo>
                <a:cubicBezTo>
                  <a:pt x="5080" y="299720"/>
                  <a:pt x="6427" y="401576"/>
                  <a:pt x="15240" y="502920"/>
                </a:cubicBezTo>
                <a:cubicBezTo>
                  <a:pt x="19272" y="549291"/>
                  <a:pt x="40952" y="554344"/>
                  <a:pt x="60960" y="594360"/>
                </a:cubicBezTo>
                <a:cubicBezTo>
                  <a:pt x="68144" y="608728"/>
                  <a:pt x="67289" y="626714"/>
                  <a:pt x="76200" y="640080"/>
                </a:cubicBezTo>
                <a:cubicBezTo>
                  <a:pt x="89377" y="659845"/>
                  <a:pt x="142650" y="706909"/>
                  <a:pt x="167640" y="716280"/>
                </a:cubicBezTo>
                <a:cubicBezTo>
                  <a:pt x="191894" y="725375"/>
                  <a:pt x="218710" y="725238"/>
                  <a:pt x="243840" y="731520"/>
                </a:cubicBezTo>
                <a:cubicBezTo>
                  <a:pt x="259425" y="735416"/>
                  <a:pt x="273878" y="743275"/>
                  <a:pt x="289560" y="746760"/>
                </a:cubicBezTo>
                <a:cubicBezTo>
                  <a:pt x="352292" y="760700"/>
                  <a:pt x="396183" y="760599"/>
                  <a:pt x="457200" y="777240"/>
                </a:cubicBezTo>
                <a:cubicBezTo>
                  <a:pt x="488197" y="785694"/>
                  <a:pt x="519903" y="793352"/>
                  <a:pt x="548640" y="807720"/>
                </a:cubicBezTo>
                <a:cubicBezTo>
                  <a:pt x="623968" y="845384"/>
                  <a:pt x="588047" y="831016"/>
                  <a:pt x="655320" y="853440"/>
                </a:cubicBezTo>
                <a:lnTo>
                  <a:pt x="792480" y="944880"/>
                </a:lnTo>
                <a:cubicBezTo>
                  <a:pt x="805846" y="953791"/>
                  <a:pt x="822960" y="955040"/>
                  <a:pt x="838200" y="960120"/>
                </a:cubicBezTo>
                <a:cubicBezTo>
                  <a:pt x="853440" y="975360"/>
                  <a:pt x="871965" y="987907"/>
                  <a:pt x="883920" y="1005840"/>
                </a:cubicBezTo>
                <a:cubicBezTo>
                  <a:pt x="892831" y="1019206"/>
                  <a:pt x="887801" y="1040201"/>
                  <a:pt x="899160" y="1051560"/>
                </a:cubicBezTo>
                <a:cubicBezTo>
                  <a:pt x="925063" y="1077463"/>
                  <a:pt x="960120" y="1092200"/>
                  <a:pt x="990600" y="1112520"/>
                </a:cubicBezTo>
                <a:cubicBezTo>
                  <a:pt x="1008533" y="1124475"/>
                  <a:pt x="1019956" y="1144214"/>
                  <a:pt x="1036320" y="1158240"/>
                </a:cubicBezTo>
                <a:cubicBezTo>
                  <a:pt x="1055605" y="1174770"/>
                  <a:pt x="1077995" y="1187430"/>
                  <a:pt x="1097280" y="1203960"/>
                </a:cubicBezTo>
                <a:cubicBezTo>
                  <a:pt x="1199955" y="1291967"/>
                  <a:pt x="1087671" y="1212794"/>
                  <a:pt x="1188720" y="1280160"/>
                </a:cubicBezTo>
                <a:cubicBezTo>
                  <a:pt x="1215813" y="1320800"/>
                  <a:pt x="1224301" y="1340008"/>
                  <a:pt x="1264920" y="1371600"/>
                </a:cubicBezTo>
                <a:cubicBezTo>
                  <a:pt x="1293836" y="1394090"/>
                  <a:pt x="1356360" y="1432560"/>
                  <a:pt x="1356360" y="1432560"/>
                </a:cubicBezTo>
                <a:lnTo>
                  <a:pt x="1417320" y="1524000"/>
                </a:lnTo>
                <a:cubicBezTo>
                  <a:pt x="1427480" y="1539240"/>
                  <a:pt x="1432560" y="1559560"/>
                  <a:pt x="1447800" y="1569720"/>
                </a:cubicBezTo>
                <a:lnTo>
                  <a:pt x="1493520" y="1600200"/>
                </a:lnTo>
                <a:cubicBezTo>
                  <a:pt x="1520344" y="1680673"/>
                  <a:pt x="1499849" y="1632554"/>
                  <a:pt x="1569720" y="1737360"/>
                </a:cubicBezTo>
                <a:lnTo>
                  <a:pt x="1600200" y="1783080"/>
                </a:lnTo>
                <a:cubicBezTo>
                  <a:pt x="1610360" y="1798320"/>
                  <a:pt x="1617728" y="1815848"/>
                  <a:pt x="1630680" y="1828800"/>
                </a:cubicBezTo>
                <a:lnTo>
                  <a:pt x="1676400" y="1874520"/>
                </a:lnTo>
                <a:cubicBezTo>
                  <a:pt x="1681480" y="1889760"/>
                  <a:pt x="1684456" y="1905872"/>
                  <a:pt x="1691640" y="1920240"/>
                </a:cubicBezTo>
                <a:cubicBezTo>
                  <a:pt x="1768167" y="2073294"/>
                  <a:pt x="1672445" y="1839892"/>
                  <a:pt x="1752600" y="2026920"/>
                </a:cubicBezTo>
                <a:cubicBezTo>
                  <a:pt x="1758928" y="2041685"/>
                  <a:pt x="1760038" y="2058597"/>
                  <a:pt x="1767840" y="2072640"/>
                </a:cubicBezTo>
                <a:cubicBezTo>
                  <a:pt x="1785630" y="2104662"/>
                  <a:pt x="1808480" y="2133600"/>
                  <a:pt x="1828800" y="2164080"/>
                </a:cubicBezTo>
                <a:cubicBezTo>
                  <a:pt x="1838960" y="2179320"/>
                  <a:pt x="1853488" y="2192424"/>
                  <a:pt x="1859280" y="2209800"/>
                </a:cubicBezTo>
                <a:cubicBezTo>
                  <a:pt x="1910497" y="2363451"/>
                  <a:pt x="1832351" y="2125118"/>
                  <a:pt x="1889760" y="2316480"/>
                </a:cubicBezTo>
                <a:cubicBezTo>
                  <a:pt x="1902695" y="2359595"/>
                  <a:pt x="1915723" y="2418643"/>
                  <a:pt x="1950720" y="2453640"/>
                </a:cubicBezTo>
                <a:cubicBezTo>
                  <a:pt x="1963672" y="2466592"/>
                  <a:pt x="1981200" y="2473960"/>
                  <a:pt x="1996440" y="2484120"/>
                </a:cubicBezTo>
                <a:cubicBezTo>
                  <a:pt x="2001520" y="2499360"/>
                  <a:pt x="2003710" y="2515892"/>
                  <a:pt x="2011680" y="2529840"/>
                </a:cubicBezTo>
                <a:cubicBezTo>
                  <a:pt x="2024282" y="2551893"/>
                  <a:pt x="2042637" y="2570131"/>
                  <a:pt x="2057400" y="2590800"/>
                </a:cubicBezTo>
                <a:cubicBezTo>
                  <a:pt x="2068046" y="2605705"/>
                  <a:pt x="2077720" y="2621280"/>
                  <a:pt x="2087880" y="2636520"/>
                </a:cubicBezTo>
                <a:cubicBezTo>
                  <a:pt x="2092960" y="2667000"/>
                  <a:pt x="2098421" y="2697419"/>
                  <a:pt x="2103120" y="2727960"/>
                </a:cubicBezTo>
                <a:cubicBezTo>
                  <a:pt x="2108582" y="2763463"/>
                  <a:pt x="2110283" y="2799639"/>
                  <a:pt x="2118360" y="2834640"/>
                </a:cubicBezTo>
                <a:cubicBezTo>
                  <a:pt x="2152061" y="2980678"/>
                  <a:pt x="2132484" y="2878128"/>
                  <a:pt x="2179320" y="2971800"/>
                </a:cubicBezTo>
                <a:cubicBezTo>
                  <a:pt x="2186504" y="2986168"/>
                  <a:pt x="2190333" y="3002022"/>
                  <a:pt x="2194560" y="3017520"/>
                </a:cubicBezTo>
                <a:cubicBezTo>
                  <a:pt x="2205582" y="3057935"/>
                  <a:pt x="2214880" y="3098800"/>
                  <a:pt x="2225040" y="3139440"/>
                </a:cubicBezTo>
                <a:cubicBezTo>
                  <a:pt x="2251115" y="3243739"/>
                  <a:pt x="2233677" y="3165103"/>
                  <a:pt x="2255520" y="3307080"/>
                </a:cubicBezTo>
                <a:cubicBezTo>
                  <a:pt x="2260219" y="3337621"/>
                  <a:pt x="2264057" y="3368355"/>
                  <a:pt x="2270760" y="3398520"/>
                </a:cubicBezTo>
                <a:cubicBezTo>
                  <a:pt x="2274245" y="3414202"/>
                  <a:pt x="2281587" y="3428794"/>
                  <a:pt x="2286000" y="3444240"/>
                </a:cubicBezTo>
                <a:cubicBezTo>
                  <a:pt x="2291754" y="3464379"/>
                  <a:pt x="2295221" y="3485138"/>
                  <a:pt x="2301240" y="3505200"/>
                </a:cubicBezTo>
                <a:cubicBezTo>
                  <a:pt x="2310472" y="3535974"/>
                  <a:pt x="2321560" y="3566160"/>
                  <a:pt x="2331720" y="3596640"/>
                </a:cubicBezTo>
                <a:lnTo>
                  <a:pt x="2346960" y="3642360"/>
                </a:lnTo>
                <a:cubicBezTo>
                  <a:pt x="2355562" y="3702575"/>
                  <a:pt x="2362584" y="3765814"/>
                  <a:pt x="2377440" y="3825240"/>
                </a:cubicBezTo>
                <a:cubicBezTo>
                  <a:pt x="2381336" y="3840825"/>
                  <a:pt x="2389068" y="3855307"/>
                  <a:pt x="2392680" y="3870960"/>
                </a:cubicBezTo>
                <a:cubicBezTo>
                  <a:pt x="2404329" y="3921439"/>
                  <a:pt x="2411511" y="3972881"/>
                  <a:pt x="2423160" y="4023360"/>
                </a:cubicBezTo>
                <a:cubicBezTo>
                  <a:pt x="2426772" y="4039013"/>
                  <a:pt x="2434504" y="4053495"/>
                  <a:pt x="2438400" y="4069080"/>
                </a:cubicBezTo>
                <a:cubicBezTo>
                  <a:pt x="2444682" y="4094210"/>
                  <a:pt x="2444545" y="4121026"/>
                  <a:pt x="2453640" y="4145280"/>
                </a:cubicBezTo>
                <a:cubicBezTo>
                  <a:pt x="2460071" y="4162430"/>
                  <a:pt x="2475929" y="4174617"/>
                  <a:pt x="2484120" y="4191000"/>
                </a:cubicBezTo>
                <a:cubicBezTo>
                  <a:pt x="2491304" y="4205368"/>
                  <a:pt x="2492176" y="4222352"/>
                  <a:pt x="2499360" y="4236720"/>
                </a:cubicBezTo>
                <a:cubicBezTo>
                  <a:pt x="2507551" y="4253103"/>
                  <a:pt x="2520753" y="4266537"/>
                  <a:pt x="2529840" y="4282440"/>
                </a:cubicBezTo>
                <a:cubicBezTo>
                  <a:pt x="2541112" y="4302165"/>
                  <a:pt x="2547115" y="4324913"/>
                  <a:pt x="2560320" y="4343400"/>
                </a:cubicBezTo>
                <a:cubicBezTo>
                  <a:pt x="2572847" y="4360938"/>
                  <a:pt x="2592242" y="4372563"/>
                  <a:pt x="2606040" y="4389120"/>
                </a:cubicBezTo>
                <a:cubicBezTo>
                  <a:pt x="2617766" y="4403191"/>
                  <a:pt x="2628329" y="4418457"/>
                  <a:pt x="2636520" y="4434840"/>
                </a:cubicBezTo>
                <a:cubicBezTo>
                  <a:pt x="2643704" y="4449208"/>
                  <a:pt x="2640401" y="4469201"/>
                  <a:pt x="2651760" y="4480560"/>
                </a:cubicBezTo>
                <a:cubicBezTo>
                  <a:pt x="2677663" y="4506463"/>
                  <a:pt x="2712720" y="4521200"/>
                  <a:pt x="2743200" y="4541520"/>
                </a:cubicBezTo>
                <a:cubicBezTo>
                  <a:pt x="2781475" y="4567037"/>
                  <a:pt x="2834640" y="4551680"/>
                  <a:pt x="2880360" y="4556760"/>
                </a:cubicBezTo>
                <a:cubicBezTo>
                  <a:pt x="2971800" y="4551680"/>
                  <a:pt x="3065024" y="4560198"/>
                  <a:pt x="3154680" y="4541520"/>
                </a:cubicBezTo>
                <a:cubicBezTo>
                  <a:pt x="3190542" y="4534049"/>
                  <a:pt x="3246120" y="4480560"/>
                  <a:pt x="3246120" y="4480560"/>
                </a:cubicBezTo>
                <a:cubicBezTo>
                  <a:pt x="3256280" y="4465320"/>
                  <a:pt x="3262297" y="4446282"/>
                  <a:pt x="3276600" y="4434840"/>
                </a:cubicBezTo>
                <a:cubicBezTo>
                  <a:pt x="3289144" y="4424805"/>
                  <a:pt x="3315136" y="4433968"/>
                  <a:pt x="3322320" y="4419600"/>
                </a:cubicBezTo>
                <a:cubicBezTo>
                  <a:pt x="3378174" y="4307891"/>
                  <a:pt x="3295997" y="4312920"/>
                  <a:pt x="3352800" y="4312920"/>
                </a:cubicBezTo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160"/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 flipH="1" flipV="1">
            <a:off x="2729866" y="1371600"/>
            <a:ext cx="274320" cy="228600"/>
          </a:xfrm>
          <a:prstGeom prst="ellipse">
            <a:avLst/>
          </a:prstGeom>
          <a:solidFill>
            <a:srgbClr val="7030A0"/>
          </a:solidFill>
          <a:ln w="9525">
            <a:solidFill>
              <a:srgbClr val="00B050"/>
            </a:solidFill>
            <a:round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100487916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>
            <a:stCxn id="2" idx="6"/>
          </p:cNvCxnSpPr>
          <p:nvPr/>
        </p:nvCxnSpPr>
        <p:spPr bwMode="auto">
          <a:xfrm flipV="1">
            <a:off x="3901440" y="864871"/>
            <a:ext cx="1152526" cy="2731769"/>
          </a:xfrm>
          <a:prstGeom prst="straightConnector1">
            <a:avLst/>
          </a:prstGeom>
          <a:ln>
            <a:solidFill>
              <a:srgbClr val="FF0066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" idx="6"/>
          </p:cNvCxnSpPr>
          <p:nvPr/>
        </p:nvCxnSpPr>
        <p:spPr bwMode="auto">
          <a:xfrm flipV="1">
            <a:off x="3901440" y="2514600"/>
            <a:ext cx="1205866" cy="1082040"/>
          </a:xfrm>
          <a:prstGeom prst="straightConnector1">
            <a:avLst/>
          </a:prstGeom>
          <a:ln>
            <a:solidFill>
              <a:srgbClr val="FF0066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auto">
          <a:xfrm>
            <a:off x="5074920" y="3515023"/>
            <a:ext cx="6842732" cy="12741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ngòi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dọc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169064" y="1685997"/>
            <a:ext cx="6760997" cy="1274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ta.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phẳng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090161" y="-45720"/>
            <a:ext cx="6839901" cy="12741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Do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Bình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đắp</a:t>
            </a: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116833" y="5380245"/>
            <a:ext cx="6800820" cy="127419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kênh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tưới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ruộng</a:t>
            </a: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3880486" y="3440430"/>
            <a:ext cx="1184910" cy="2341246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829050" y="3377566"/>
            <a:ext cx="1255396" cy="790574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Oval 1"/>
          <p:cNvSpPr/>
          <p:nvPr/>
        </p:nvSpPr>
        <p:spPr bwMode="auto">
          <a:xfrm>
            <a:off x="975360" y="2667000"/>
            <a:ext cx="2926080" cy="1859280"/>
          </a:xfrm>
          <a:prstGeom prst="ellipse">
            <a:avLst/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ex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394023566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04800" y="0"/>
            <a:ext cx="1036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Người dân ở Đồng bằng Bắc Bộ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752600" y="2008188"/>
            <a:ext cx="1447800" cy="230822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 bằng Bắc Bộ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267200" y="838200"/>
            <a:ext cx="64008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Chủ yếu là người Kinh.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343400" y="1524000"/>
            <a:ext cx="6324600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 là vùng đông dân nhất nước ta.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267200" y="2971800"/>
            <a:ext cx="6400800" cy="19383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 ở được xây dựng chắc chắn, xung quanh có sân, vườn, ao…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V="1">
            <a:off x="3200400" y="1371600"/>
            <a:ext cx="10668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200400" y="21336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>
            <a:off x="3200400" y="3124200"/>
            <a:ext cx="1219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4" name="Line 20"/>
          <p:cNvSpPr>
            <a:spLocks noChangeShapeType="1"/>
          </p:cNvSpPr>
          <p:nvPr/>
        </p:nvSpPr>
        <p:spPr bwMode="auto">
          <a:xfrm>
            <a:off x="3200400" y="3048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65" name="Rectangle 21"/>
          <p:cNvSpPr>
            <a:spLocks noChangeArrowheads="1"/>
          </p:cNvSpPr>
          <p:nvPr/>
        </p:nvSpPr>
        <p:spPr bwMode="auto">
          <a:xfrm>
            <a:off x="4191000" y="5029200"/>
            <a:ext cx="6477000" cy="1828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 nay, nhà ở và đồ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dùngtrong nhà ngày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càng tiện nghi hơn.</a:t>
            </a:r>
          </a:p>
        </p:txBody>
      </p:sp>
      <p:sp>
        <p:nvSpPr>
          <p:cNvPr id="20492" name="Rectangle 22"/>
          <p:cNvSpPr>
            <a:spLocks noChangeArrowheads="1"/>
          </p:cNvSpPr>
          <p:nvPr/>
        </p:nvSpPr>
        <p:spPr bwMode="auto">
          <a:xfrm>
            <a:off x="10591800" y="43735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4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59" grpId="0" animBg="1"/>
      <p:bldP spid="23560" grpId="0" animBg="1"/>
      <p:bldP spid="235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557010" y="838200"/>
            <a:ext cx="19202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36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24"/>
          <p:cNvSpPr>
            <a:spLocks noChangeArrowheads="1"/>
          </p:cNvSpPr>
          <p:nvPr/>
        </p:nvSpPr>
        <p:spPr bwMode="auto">
          <a:xfrm>
            <a:off x="1889760" y="-472440"/>
            <a:ext cx="155448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lnSpc>
                <a:spcPct val="90000"/>
              </a:lnSpc>
              <a:spcAft>
                <a:spcPct val="0"/>
              </a:spcAft>
              <a:buClr>
                <a:srgbClr val="009999"/>
              </a:buClr>
              <a:buSzPct val="65000"/>
              <a:buNone/>
            </a:pPr>
            <a:endParaRPr lang="en-US" altLang="en-US" sz="3360" b="1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9" name="Rectangle 56"/>
          <p:cNvSpPr>
            <a:spLocks noChangeArrowheads="1"/>
          </p:cNvSpPr>
          <p:nvPr/>
        </p:nvSpPr>
        <p:spPr bwMode="auto">
          <a:xfrm>
            <a:off x="2496531" y="-1082040"/>
            <a:ext cx="18473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36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5360" y="883921"/>
            <a:ext cx="996696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88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1540" indent="-891540" defTabSz="109728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4320" b="1">
                <a:solidFill>
                  <a:srgbClr val="000000"/>
                </a:solidFill>
                <a:latin typeface="Times New Roman" panose="02020603050405020304" pitchFamily="18" charset="0"/>
              </a:rPr>
              <a:t>Đồng bằng Bắc Bộ do phù sa của những con sông nào bồi đắp</a:t>
            </a:r>
            <a:r>
              <a:rPr lang="en-US" altLang="en-US" sz="4320" b="1">
                <a:solidFill>
                  <a:srgbClr val="000000"/>
                </a:solidFill>
                <a:latin typeface="Times New Roman" panose="02020603050405020304" pitchFamily="18" charset="0"/>
              </a:rPr>
              <a:t>? </a:t>
            </a:r>
            <a:endParaRPr lang="en-US" altLang="en-US" sz="432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0"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32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2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A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777" r="2411" b="2777"/>
          <a:stretch>
            <a:fillRect/>
          </a:stretch>
        </p:blipFill>
        <p:spPr bwMode="auto">
          <a:xfrm>
            <a:off x="792480" y="304800"/>
            <a:ext cx="10515600" cy="57150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14704" name="Freeform 16"/>
          <p:cNvSpPr>
            <a:spLocks/>
          </p:cNvSpPr>
          <p:nvPr/>
        </p:nvSpPr>
        <p:spPr bwMode="auto">
          <a:xfrm>
            <a:off x="792480" y="716280"/>
            <a:ext cx="7132320" cy="4114800"/>
          </a:xfrm>
          <a:custGeom>
            <a:avLst/>
            <a:gdLst>
              <a:gd name="T0" fmla="*/ 0 w 3888"/>
              <a:gd name="T1" fmla="*/ 0 h 3120"/>
              <a:gd name="T2" fmla="*/ 2147483646 w 3888"/>
              <a:gd name="T3" fmla="*/ 2147483646 h 3120"/>
              <a:gd name="T4" fmla="*/ 2147483646 w 3888"/>
              <a:gd name="T5" fmla="*/ 2147483646 h 3120"/>
              <a:gd name="T6" fmla="*/ 2147483646 w 3888"/>
              <a:gd name="T7" fmla="*/ 2147483646 h 3120"/>
              <a:gd name="T8" fmla="*/ 2147483646 w 3888"/>
              <a:gd name="T9" fmla="*/ 2147483646 h 3120"/>
              <a:gd name="T10" fmla="*/ 2147483646 w 3888"/>
              <a:gd name="T11" fmla="*/ 2147483646 h 3120"/>
              <a:gd name="T12" fmla="*/ 2147483646 w 3888"/>
              <a:gd name="T13" fmla="*/ 2147483646 h 3120"/>
              <a:gd name="T14" fmla="*/ 2147483646 w 3888"/>
              <a:gd name="T15" fmla="*/ 2147483646 h 3120"/>
              <a:gd name="T16" fmla="*/ 2147483646 w 3888"/>
              <a:gd name="T17" fmla="*/ 2147483646 h 3120"/>
              <a:gd name="T18" fmla="*/ 2147483646 w 3888"/>
              <a:gd name="T19" fmla="*/ 2147483646 h 3120"/>
              <a:gd name="T20" fmla="*/ 2147483646 w 3888"/>
              <a:gd name="T21" fmla="*/ 2147483646 h 3120"/>
              <a:gd name="T22" fmla="*/ 2147483646 w 3888"/>
              <a:gd name="T23" fmla="*/ 2147483646 h 3120"/>
              <a:gd name="T24" fmla="*/ 2147483646 w 3888"/>
              <a:gd name="T25" fmla="*/ 2147483646 h 3120"/>
              <a:gd name="T26" fmla="*/ 2147483646 w 3888"/>
              <a:gd name="T27" fmla="*/ 2147483646 h 3120"/>
              <a:gd name="T28" fmla="*/ 2147483646 w 3888"/>
              <a:gd name="T29" fmla="*/ 2147483646 h 3120"/>
              <a:gd name="T30" fmla="*/ 2147483646 w 3888"/>
              <a:gd name="T31" fmla="*/ 2147483646 h 3120"/>
              <a:gd name="T32" fmla="*/ 2147483646 w 3888"/>
              <a:gd name="T33" fmla="*/ 2147483646 h 3120"/>
              <a:gd name="T34" fmla="*/ 2147483646 w 3888"/>
              <a:gd name="T35" fmla="*/ 2147483646 h 3120"/>
              <a:gd name="T36" fmla="*/ 2147483646 w 3888"/>
              <a:gd name="T37" fmla="*/ 2147483646 h 3120"/>
              <a:gd name="T38" fmla="*/ 2147483646 w 3888"/>
              <a:gd name="T39" fmla="*/ 2147483646 h 3120"/>
              <a:gd name="T40" fmla="*/ 2147483646 w 3888"/>
              <a:gd name="T41" fmla="*/ 2147483646 h 3120"/>
              <a:gd name="T42" fmla="*/ 2147483646 w 3888"/>
              <a:gd name="T43" fmla="*/ 2147483646 h 3120"/>
              <a:gd name="T44" fmla="*/ 2147483646 w 3888"/>
              <a:gd name="T45" fmla="*/ 2147483646 h 3120"/>
              <a:gd name="T46" fmla="*/ 2147483646 w 3888"/>
              <a:gd name="T47" fmla="*/ 2147483646 h 3120"/>
              <a:gd name="T48" fmla="*/ 2147483646 w 3888"/>
              <a:gd name="T49" fmla="*/ 2147483646 h 3120"/>
              <a:gd name="T50" fmla="*/ 2147483646 w 3888"/>
              <a:gd name="T51" fmla="*/ 2147483646 h 3120"/>
              <a:gd name="T52" fmla="*/ 2147483646 w 3888"/>
              <a:gd name="T53" fmla="*/ 2147483646 h 3120"/>
              <a:gd name="T54" fmla="*/ 2147483646 w 3888"/>
              <a:gd name="T55" fmla="*/ 2147483646 h 3120"/>
              <a:gd name="T56" fmla="*/ 2147483646 w 3888"/>
              <a:gd name="T57" fmla="*/ 2147483646 h 3120"/>
              <a:gd name="T58" fmla="*/ 2147483646 w 3888"/>
              <a:gd name="T59" fmla="*/ 2147483646 h 3120"/>
              <a:gd name="T60" fmla="*/ 2147483646 w 3888"/>
              <a:gd name="T61" fmla="*/ 2147483646 h 3120"/>
              <a:gd name="T62" fmla="*/ 2147483646 w 3888"/>
              <a:gd name="T63" fmla="*/ 2147483646 h 3120"/>
              <a:gd name="T64" fmla="*/ 2147483646 w 3888"/>
              <a:gd name="T65" fmla="*/ 2147483646 h 3120"/>
              <a:gd name="T66" fmla="*/ 2147483646 w 3888"/>
              <a:gd name="T67" fmla="*/ 2147483646 h 3120"/>
              <a:gd name="T68" fmla="*/ 2147483646 w 3888"/>
              <a:gd name="T69" fmla="*/ 2147483646 h 3120"/>
              <a:gd name="T70" fmla="*/ 2147483646 w 3888"/>
              <a:gd name="T71" fmla="*/ 2147483646 h 3120"/>
              <a:gd name="T72" fmla="*/ 2147483646 w 3888"/>
              <a:gd name="T73" fmla="*/ 2147483646 h 3120"/>
              <a:gd name="T74" fmla="*/ 2147483646 w 3888"/>
              <a:gd name="T75" fmla="*/ 2147483646 h 3120"/>
              <a:gd name="T76" fmla="*/ 2147483646 w 3888"/>
              <a:gd name="T77" fmla="*/ 2147483646 h 3120"/>
              <a:gd name="T78" fmla="*/ 2147483646 w 3888"/>
              <a:gd name="T79" fmla="*/ 2147483646 h 3120"/>
              <a:gd name="T80" fmla="*/ 2147483646 w 3888"/>
              <a:gd name="T81" fmla="*/ 2147483646 h 3120"/>
              <a:gd name="T82" fmla="*/ 2147483646 w 3888"/>
              <a:gd name="T83" fmla="*/ 2147483646 h 3120"/>
              <a:gd name="T84" fmla="*/ 2147483646 w 3888"/>
              <a:gd name="T85" fmla="*/ 2147483646 h 3120"/>
              <a:gd name="T86" fmla="*/ 2147483646 w 3888"/>
              <a:gd name="T87" fmla="*/ 2147483646 h 3120"/>
              <a:gd name="T88" fmla="*/ 2147483646 w 3888"/>
              <a:gd name="T89" fmla="*/ 2147483646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95250">
            <a:solidFill>
              <a:schemeClr val="accent2">
                <a:alpha val="9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8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705" name="Freeform 17"/>
          <p:cNvSpPr>
            <a:spLocks/>
          </p:cNvSpPr>
          <p:nvPr/>
        </p:nvSpPr>
        <p:spPr bwMode="auto">
          <a:xfrm>
            <a:off x="6777991" y="2362200"/>
            <a:ext cx="2061210" cy="1295400"/>
          </a:xfrm>
          <a:custGeom>
            <a:avLst/>
            <a:gdLst>
              <a:gd name="T0" fmla="*/ 2147483646 w 1112"/>
              <a:gd name="T1" fmla="*/ 0 h 960"/>
              <a:gd name="T2" fmla="*/ 2147483646 w 1112"/>
              <a:gd name="T3" fmla="*/ 2147483646 h 960"/>
              <a:gd name="T4" fmla="*/ 2147483646 w 1112"/>
              <a:gd name="T5" fmla="*/ 2147483646 h 960"/>
              <a:gd name="T6" fmla="*/ 2147483646 w 1112"/>
              <a:gd name="T7" fmla="*/ 2147483646 h 960"/>
              <a:gd name="T8" fmla="*/ 2147483646 w 1112"/>
              <a:gd name="T9" fmla="*/ 2147483646 h 960"/>
              <a:gd name="T10" fmla="*/ 2147483646 w 1112"/>
              <a:gd name="T11" fmla="*/ 2147483646 h 960"/>
              <a:gd name="T12" fmla="*/ 2147483646 w 1112"/>
              <a:gd name="T13" fmla="*/ 2147483646 h 960"/>
              <a:gd name="T14" fmla="*/ 2147483646 w 1112"/>
              <a:gd name="T15" fmla="*/ 2147483646 h 960"/>
              <a:gd name="T16" fmla="*/ 2147483646 w 1112"/>
              <a:gd name="T17" fmla="*/ 2147483646 h 960"/>
              <a:gd name="T18" fmla="*/ 2147483646 w 1112"/>
              <a:gd name="T19" fmla="*/ 2147483646 h 960"/>
              <a:gd name="T20" fmla="*/ 2147483646 w 1112"/>
              <a:gd name="T21" fmla="*/ 2147483646 h 960"/>
              <a:gd name="T22" fmla="*/ 2147483646 w 1112"/>
              <a:gd name="T23" fmla="*/ 2147483646 h 960"/>
              <a:gd name="T24" fmla="*/ 2147483646 w 1112"/>
              <a:gd name="T25" fmla="*/ 2147483646 h 960"/>
              <a:gd name="T26" fmla="*/ 2147483646 w 1112"/>
              <a:gd name="T27" fmla="*/ 2147483646 h 960"/>
              <a:gd name="T28" fmla="*/ 2147483646 w 1112"/>
              <a:gd name="T29" fmla="*/ 2147483646 h 960"/>
              <a:gd name="T30" fmla="*/ 2147483646 w 1112"/>
              <a:gd name="T31" fmla="*/ 2147483646 h 960"/>
              <a:gd name="T32" fmla="*/ 2147483646 w 1112"/>
              <a:gd name="T33" fmla="*/ 2147483646 h 960"/>
              <a:gd name="T34" fmla="*/ 2147483646 w 1112"/>
              <a:gd name="T35" fmla="*/ 2147483646 h 960"/>
              <a:gd name="T36" fmla="*/ 2147483646 w 1112"/>
              <a:gd name="T37" fmla="*/ 2147483646 h 960"/>
              <a:gd name="T38" fmla="*/ 2147483646 w 1112"/>
              <a:gd name="T39" fmla="*/ 2147483646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8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>
            <a:spLocks noChangeArrowheads="1"/>
          </p:cNvSpPr>
          <p:nvPr/>
        </p:nvSpPr>
        <p:spPr bwMode="auto">
          <a:xfrm>
            <a:off x="1889760" y="3684271"/>
            <a:ext cx="2377440" cy="613410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60" b="1">
                <a:solidFill>
                  <a:srgbClr val="C00000"/>
                </a:solidFill>
                <a:latin typeface="Times New Roman" panose="02020603050405020304" pitchFamily="18" charset="0"/>
              </a:rPr>
              <a:t>Sông Hồng</a:t>
            </a:r>
          </a:p>
        </p:txBody>
      </p:sp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7808596" y="1748791"/>
            <a:ext cx="3200400" cy="613410"/>
          </a:xfrm>
          <a:prstGeom prst="wedgeRoundRectCallout">
            <a:avLst>
              <a:gd name="adj1" fmla="val -63120"/>
              <a:gd name="adj2" fmla="val 169463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80" b="1">
                <a:solidFill>
                  <a:srgbClr val="C00000"/>
                </a:solidFill>
                <a:latin typeface="Times New Roman" panose="02020603050405020304" pitchFamily="18" charset="0"/>
              </a:rPr>
              <a:t>Sông Thái Bình</a:t>
            </a:r>
          </a:p>
        </p:txBody>
      </p:sp>
      <p:sp>
        <p:nvSpPr>
          <p:cNvPr id="17415" name="Text Box 35"/>
          <p:cNvSpPr txBox="1">
            <a:spLocks noChangeArrowheads="1"/>
          </p:cNvSpPr>
          <p:nvPr/>
        </p:nvSpPr>
        <p:spPr bwMode="auto">
          <a:xfrm>
            <a:off x="3444240" y="6172201"/>
            <a:ext cx="53035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80" b="1">
                <a:solidFill>
                  <a:srgbClr val="000066"/>
                </a:solidFill>
                <a:latin typeface="Times New Roman" panose="02020603050405020304" pitchFamily="18" charset="0"/>
              </a:rPr>
              <a:t>Lược đồ 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35781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1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11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975360" y="432436"/>
            <a:ext cx="10241280" cy="6262394"/>
            <a:chOff x="838200" y="1219200"/>
            <a:chExt cx="7391400" cy="5264932"/>
          </a:xfrm>
        </p:grpSpPr>
        <p:pic>
          <p:nvPicPr>
            <p:cNvPr id="19460" name="Picture 19" descr="Canh dong bang Bac B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219200"/>
              <a:ext cx="7391400" cy="4876800"/>
            </a:xfrm>
            <a:prstGeom prst="rect">
              <a:avLst/>
            </a:prstGeom>
            <a:noFill/>
            <a:ln w="9525">
              <a:solidFill>
                <a:srgbClr val="CC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Text Box 21"/>
            <p:cNvSpPr txBox="1">
              <a:spLocks noChangeArrowheads="1"/>
            </p:cNvSpPr>
            <p:nvPr/>
          </p:nvSpPr>
          <p:spPr bwMode="auto">
            <a:xfrm>
              <a:off x="2438400" y="6096000"/>
              <a:ext cx="4267200" cy="388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097280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Hình 2: Cảnh đồng bằng Bắc Bộ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360" y="381000"/>
            <a:ext cx="10241280" cy="5852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18975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e song 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096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1981200" y="6172200"/>
            <a:ext cx="8503920" cy="6858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</a:rPr>
              <a:t>Một đoạn đê sông Hồng</a:t>
            </a:r>
          </a:p>
        </p:txBody>
      </p:sp>
      <p:pic>
        <p:nvPicPr>
          <p:cNvPr id="4" name="Picture 4" descr="Hình ảnh008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5" cstate="screen"/>
          <a:srcRect l="11908" t="16713" b="14111"/>
          <a:stretch>
            <a:fillRect/>
          </a:stretch>
        </p:blipFill>
        <p:spPr>
          <a:xfrm>
            <a:off x="1694360" y="-81787"/>
            <a:ext cx="9140103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01" y="2424937"/>
            <a:ext cx="2888112" cy="4514850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2970534" y="4625282"/>
            <a:ext cx="5812495" cy="18010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144" y="3504827"/>
            <a:ext cx="4515503" cy="334695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3C496F2-DAD5-41B2-B763-B7399204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120" y="1288614"/>
            <a:ext cx="649785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7030A0"/>
                </a:solidFill>
              </a:rPr>
              <a:t>ÔN TẬP </a:t>
            </a:r>
            <a:br>
              <a:rPr lang="vi-VN" sz="6000" b="1" dirty="0">
                <a:solidFill>
                  <a:srgbClr val="7030A0"/>
                </a:solidFill>
              </a:rPr>
            </a:br>
            <a:r>
              <a:rPr lang="vi-VN" sz="6000" b="1" dirty="0">
                <a:solidFill>
                  <a:srgbClr val="7030A0"/>
                </a:solidFill>
              </a:rPr>
              <a:t>ĐỊA LÍ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EE7147-B0E1-4537-B57E-CEAF9F355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"/>
    </mc:Choice>
    <mc:Fallback xmlns="">
      <p:transition spd="slow" advTm="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6557010" y="838200"/>
            <a:ext cx="192024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36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24"/>
          <p:cNvSpPr>
            <a:spLocks noChangeArrowheads="1"/>
          </p:cNvSpPr>
          <p:nvPr/>
        </p:nvSpPr>
        <p:spPr bwMode="auto">
          <a:xfrm>
            <a:off x="1889760" y="-472440"/>
            <a:ext cx="155448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lnSpc>
                <a:spcPct val="90000"/>
              </a:lnSpc>
              <a:spcAft>
                <a:spcPct val="0"/>
              </a:spcAft>
              <a:buClr>
                <a:srgbClr val="009999"/>
              </a:buClr>
              <a:buSzPct val="65000"/>
              <a:buNone/>
            </a:pPr>
            <a:endParaRPr lang="en-US" altLang="en-US" sz="3360" b="1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9" name="Rectangle 56"/>
          <p:cNvSpPr>
            <a:spLocks noChangeArrowheads="1"/>
          </p:cNvSpPr>
          <p:nvPr/>
        </p:nvSpPr>
        <p:spPr bwMode="auto">
          <a:xfrm>
            <a:off x="2496531" y="-1082040"/>
            <a:ext cx="18473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9728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336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5360" y="883921"/>
            <a:ext cx="99669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88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91540" indent="-891540" defTabSz="109728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Đê ven sông ở đồng bằng Bắc Bộ chủ yếu có 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gì?</a:t>
            </a:r>
            <a:endParaRPr lang="en-US" altLang="en-US" sz="7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6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to quoc nhin tu chieu thang dung1"/>
          <p:cNvSpPr>
            <a:spLocks noChangeAspect="1" noChangeArrowheads="1"/>
          </p:cNvSpPr>
          <p:nvPr/>
        </p:nvSpPr>
        <p:spPr bwMode="auto">
          <a:xfrm>
            <a:off x="811530" y="-182880"/>
            <a:ext cx="36576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8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4" descr="to quoc nhin tu chieu thang du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20" y="304800"/>
            <a:ext cx="5715000" cy="315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to quoc nhin tu chieu thang d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20" y="3505200"/>
            <a:ext cx="5715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to quoc nhin tu chieu thang du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304800"/>
            <a:ext cx="448056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Káº¿t quáº£ hÃ¬nh áº£nh cho hÃ¬nh áº£nh Äá»ng báº±ng sÃ´ng há»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429768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8"/>
          <p:cNvSpPr txBox="1">
            <a:spLocks noChangeArrowheads="1"/>
          </p:cNvSpPr>
          <p:nvPr/>
        </p:nvSpPr>
        <p:spPr bwMode="auto">
          <a:xfrm>
            <a:off x="38100" y="2611438"/>
            <a:ext cx="12039600" cy="40941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  </a:t>
            </a:r>
            <a:r>
              <a:rPr lang="en-US" altLang="en-US" sz="4000" b="1"/>
              <a:t>Người dân sống ở đồng bằng Bắc Bộ chủ yếu là người Kinh. Đây là vùng có dân cư tập trung đông đúc nhất nước ta. Làng ở đồng bằng Bắc Bộ có nhiều ngôi nhà quây quần bên nhau.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/>
              <a:t>  Hội Chùa Hương, Hội Lim, Hội Gióng, … là những lễ hội nổi tiếng ở đồng bằng Bắc Bộ.</a:t>
            </a:r>
          </a:p>
        </p:txBody>
      </p:sp>
      <p:sp>
        <p:nvSpPr>
          <p:cNvPr id="46083" name="Rectangle 10"/>
          <p:cNvSpPr>
            <a:spLocks noChangeArrowheads="1"/>
          </p:cNvSpPr>
          <p:nvPr/>
        </p:nvSpPr>
        <p:spPr bwMode="auto">
          <a:xfrm>
            <a:off x="152400" y="1562100"/>
            <a:ext cx="1981200" cy="808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solidFill>
                  <a:srgbClr val="FF3399"/>
                </a:solidFill>
              </a:rPr>
              <a:t>Ghi nhớ</a:t>
            </a:r>
            <a:r>
              <a:rPr lang="en-US" altLang="en-US" sz="3600" b="1">
                <a:solidFill>
                  <a:srgbClr val="FF3399"/>
                </a:solidFill>
              </a:rPr>
              <a:t>: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5297488" y="446088"/>
            <a:ext cx="1520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/>
              <a:t>Địa lí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1790700" y="906463"/>
            <a:ext cx="853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C00000"/>
                </a:solidFill>
              </a:rPr>
              <a:t>Người dân ở đồng bằng Bắc Bộ</a:t>
            </a:r>
          </a:p>
        </p:txBody>
      </p:sp>
    </p:spTree>
    <p:extLst>
      <p:ext uri="{BB962C8B-B14F-4D97-AF65-F5344CB8AC3E}">
        <p14:creationId xmlns:p14="http://schemas.microsoft.com/office/powerpoint/2010/main" val="96830837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7AA2E-2134-43BE-AFD0-59DC3898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0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7471" y="2063412"/>
            <a:ext cx="886178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 Du </a:t>
            </a:r>
            <a:r>
              <a:rPr kumimoji="0" lang="en-US" sz="8800" b="1" i="0" u="none" strike="noStrike" kern="1200" cap="none" spc="0" normalizeH="0" baseline="0" noProof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8800" b="1" i="0" u="none" strike="noStrike" kern="1200" cap="none" spc="0" normalizeH="0" baseline="0" noProof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(trang 79)</a:t>
            </a:r>
            <a:r>
              <a:rPr kumimoji="0" lang="en-US" sz="8800" b="1" i="0" u="none" strike="noStrike" kern="1200" cap="none" spc="0" normalizeH="0" baseline="0" noProof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8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8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152400" y="1752600"/>
            <a:ext cx="3147945" cy="2025650"/>
          </a:xfrm>
          <a:prstGeom prst="ellipse">
            <a:avLst/>
          </a:prstGeom>
          <a:solidFill>
            <a:srgbClr val="B6F6F8"/>
          </a:solidFill>
          <a:ln w="571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244708" y="838200"/>
            <a:ext cx="5435548" cy="9144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170214" y="2263774"/>
            <a:ext cx="6021786" cy="2003426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sườn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143935" y="4778374"/>
            <a:ext cx="5659387" cy="18288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3300344" y="1295400"/>
            <a:ext cx="2869868" cy="14255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3317122" y="2765425"/>
            <a:ext cx="2826814" cy="46672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272670" y="2835276"/>
            <a:ext cx="2871265" cy="280352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3" name="Text Box 5"/>
          <p:cNvSpPr txBox="1">
            <a:spLocks noChangeArrowheads="1"/>
          </p:cNvSpPr>
          <p:nvPr/>
        </p:nvSpPr>
        <p:spPr bwMode="auto">
          <a:xfrm>
            <a:off x="0" y="-36731"/>
            <a:ext cx="792480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DCAC30C1-456B-4D99-B9AE-A4C1220EA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4"/>
            <a:ext cx="12192000" cy="6812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2067342"/>
            <a:ext cx="9448800" cy="2123658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6600" b="1" i="0" u="none" strike="noStrike" kern="1200" cap="none" spc="0" normalizeH="0" baseline="0" noProof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66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endParaRPr kumimoji="0" lang="en-US" sz="6600" b="1" i="0" u="none" strike="noStrike" kern="1200" cap="none" spc="0" normalizeH="0" baseline="0" noProof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1752600"/>
            <a:ext cx="74676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571057-B172-4E49-B79A-9BD9AAAE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632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3657600"/>
            <a:ext cx="632459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657600"/>
            <a:ext cx="58673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8673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68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81200" y="381000"/>
            <a:ext cx="8763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 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đồi trọc đang được phủ xanh bằng việc trồng rừng, trồng cây công nghiệp lâu năm và trồng cây ăn quả.</a:t>
            </a:r>
          </a:p>
        </p:txBody>
      </p:sp>
    </p:spTree>
    <p:extLst>
      <p:ext uri="{BB962C8B-B14F-4D97-AF65-F5344CB8AC3E}">
        <p14:creationId xmlns:p14="http://schemas.microsoft.com/office/powerpoint/2010/main" val="2256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981200" y="381000"/>
            <a:ext cx="876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hãy nêu tác dụng của việc trồng rừng.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Địa </a:t>
            </a: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lí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 Du Bắc Bộ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614" y="2286000"/>
            <a:ext cx="10171386" cy="415498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du Bắc Bộ là vùng đồi với các đỉnh tròn, sườn thoải. Thế mạnh ở đây là trồng cây ăn quả và cây công nghiệp, đặt biệt là trồng chè. Đất trống,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đồi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trọc đang được phủ xanh bằng việc trồng rừng, cây công nhiệp lâu năm và cây ăn quả.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F18D3C5-D035-E947-8911-0DFEA2615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4" y="1304389"/>
            <a:ext cx="2177199" cy="76944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5084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70804" cy="73906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0D416D-8245-44DB-AF1E-22CAE78185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0175" y="2179103"/>
            <a:ext cx="101520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400" b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</a:rPr>
              <a:t>Đặc điểm 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</a:rPr>
              <a:t>thiên </a:t>
            </a:r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</a:rPr>
              <a:t>nhiên </a:t>
            </a:r>
            <a:r>
              <a:rPr lang="en-US" sz="4400" b="1">
                <a:solidFill>
                  <a:srgbClr val="C00000"/>
                </a:solidFill>
                <a:latin typeface="Times New Roman" pitchFamily="18" charset="0"/>
              </a:rPr>
              <a:t>của dãy núi Hoàng Liên Sơn và Tây Nguyên</a:t>
            </a:r>
            <a:endParaRPr lang="en-US" sz="4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6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9"/>
    </mc:Choice>
    <mc:Fallback xmlns=""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5" cstate="screen"/>
          <a:srcRect l="11908" t="16713" b="14111"/>
          <a:stretch>
            <a:fillRect/>
          </a:stretch>
        </p:blipFill>
        <p:spPr>
          <a:xfrm>
            <a:off x="1525948" y="289130"/>
            <a:ext cx="9140103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01" y="2424937"/>
            <a:ext cx="2888112" cy="4514850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014076" y="4712019"/>
            <a:ext cx="5812495" cy="18010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144" y="3504827"/>
            <a:ext cx="4515503" cy="334695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93C496F2-DAD5-41B2-B763-B7399204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651" y="854237"/>
            <a:ext cx="733957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7030A0"/>
                </a:solidFill>
              </a:rPr>
              <a:t/>
            </a:r>
            <a:br>
              <a:rPr lang="vi-VN" sz="6000" b="1" dirty="0">
                <a:solidFill>
                  <a:srgbClr val="7030A0"/>
                </a:solidFill>
              </a:rPr>
            </a:br>
            <a:r>
              <a:rPr lang="vi-VN" sz="6000" b="1" dirty="0">
                <a:solidFill>
                  <a:srgbClr val="7030A0"/>
                </a:solidFill>
              </a:rPr>
              <a:t>“TRẮC NGHIỆM”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EE2B74-E6FC-41F3-AE1B-21DCBE949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106" y="751006"/>
            <a:ext cx="11390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Câu 1 : Đường giao thông chủ yếu ở vùng núi cao của Hoàng Liên Sơn là?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2707" y="2310013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Đường sông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2706" y="5847076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Đường mòn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2706" y="3489034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Đường sắt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2706" y="4668055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Đường ô tô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019563-6BFF-43B8-AAC6-6047886F8C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1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340" y="682497"/>
            <a:ext cx="11739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2 : Đặc điểm về địa hình của trung du Bắc Bộ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1896" y="207602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Đỉnh tròn, sườn dốc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895" y="4484562"/>
            <a:ext cx="819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Vùng núi với đỉnh tròn, sườn dốc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895" y="5688833"/>
            <a:ext cx="808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D.Vùng đồi với đỉnh tròn, sườn thoải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895" y="3280291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Có nhiều đỉnh nhọn, sườn dốc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1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77"/>
    </mc:Choice>
    <mc:Fallback xmlns="">
      <p:transition spd="slow" advTm="3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302" y="675771"/>
            <a:ext cx="11530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3 : Đồng bằng Bắc Bộ do sông nào bồi đắp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1485" y="211504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Sông Hồng và sông Thái Bình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1484" y="5873932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Sông Hồng và sông Mã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1485" y="331267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Sông Đà và sông Thái Bình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1485" y="4555976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Sông Mã và sông Thái Bình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3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5"/>
    </mc:Choice>
    <mc:Fallback xmlns="">
      <p:transition spd="slow" advTm="2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422" y="599724"/>
            <a:ext cx="11773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4 :Thành phố nào nằm trên cao nguyên Lâm Viên, khí hậu quanh năm mát mẻ, có rừng thông và nhiều hoa quả, rau xanh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3005" y="2628747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Thành phố Nha Trang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3005" y="4886749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Thành phố Đà Nẵng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3004" y="601575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Thành phố Đà Lạt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3005" y="3757748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Thành phố Cần Thơ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1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5"/>
    </mc:Choice>
    <mc:Fallback xmlns="">
      <p:transition spd="slow" advTm="18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260" y="768226"/>
            <a:ext cx="10964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5 : Thế mạnh của vùng trung du Bắc Bộ là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1344" y="4512201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Đánh cá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1345" y="2018214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Trồng cà phê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1344" y="5815454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Trồng chè và cây ăn quả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81344" y="3208948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Khai thác khoáng sản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16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3"/>
    </mc:Choice>
    <mc:Fallback xmlns="">
      <p:transition spd="slow" advTm="2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160" y="822260"/>
            <a:ext cx="110981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+mj-lt"/>
              </a:rPr>
              <a:t>Câu 6 : Vì sao người dân miền núi thường làm nhà sàn để ở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8227" y="2089956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Tránh ẩm thấp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8227" y="569535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Cả 3 ý trên đều đúng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8227" y="4493552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Tránh lũ lụt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8227" y="3291754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Tránh thú dữ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2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8"/>
    </mc:Choice>
    <mc:Fallback xmlns="">
      <p:transition spd="slow" advTm="2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050" y="744512"/>
            <a:ext cx="10389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7: Khí hậu ở Tây Nguyên có đặc điểm là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4052" y="1975962"/>
            <a:ext cx="9035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Có 4 mùa: Xuân, Hạ, Thu, Đông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052" y="5657522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Cả A và B đều sai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052" y="3201017"/>
            <a:ext cx="9131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Có 2 mùa rõ rệt là mùa mưa và mùa khô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052" y="4426072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Cả A và B đều đúng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8"/>
    </mc:Choice>
    <mc:Fallback xmlns="">
      <p:transition spd="slow" advTm="3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753" y="799693"/>
            <a:ext cx="118697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FF0000"/>
                </a:solidFill>
                <a:latin typeface="+mj-lt"/>
              </a:rPr>
              <a:t>Câu 8: Dân cư ở Hoàng Liên Sơn như thế nào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0158" y="2068295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Đông đúc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0156" y="5958308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Cả 3 đáp án đều sai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0157" y="3364966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Thưa thớt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0156" y="4661637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Tập trung nhiều dân tộc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3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2"/>
    </mc:Choice>
    <mc:Fallback xmlns=""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" y="719819"/>
            <a:ext cx="11660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9: Đồng bằng Bắc Bộ là vựa lúa lớn thứ mấy của nước ta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5404" y="2302327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A. Thứ nhất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5401" y="5461436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D. Thứ tư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5403" y="3355363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B. Thứ hai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5402" y="4408400"/>
            <a:ext cx="7080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C. Thứ ba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2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5"/>
    </mc:Choice>
    <mc:Fallback xmlns="">
      <p:transition spd="slow" advTm="2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11"/>
          <p:cNvPicPr>
            <a:picLocks noGrp="1" noChangeAspect="1" noChangeArrowheads="1"/>
          </p:cNvPicPr>
          <p:nvPr>
            <p:ph/>
          </p:nvPr>
        </p:nvPicPr>
        <p:blipFill>
          <a:blip r:embed="rId5"/>
          <a:srcRect/>
          <a:stretch>
            <a:fillRect/>
          </a:stretch>
        </p:blipFill>
        <p:spPr>
          <a:xfrm>
            <a:off x="-72662" y="1"/>
            <a:ext cx="6172200" cy="7239000"/>
          </a:xfrm>
          <a:noFill/>
        </p:spPr>
      </p:pic>
      <p:graphicFrame>
        <p:nvGraphicFramePr>
          <p:cNvPr id="350359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738548"/>
              </p:ext>
            </p:extLst>
          </p:nvPr>
        </p:nvGraphicFramePr>
        <p:xfrm>
          <a:off x="5737860" y="383178"/>
          <a:ext cx="6393179" cy="6100174"/>
        </p:xfrm>
        <a:graphic>
          <a:graphicData uri="http://schemas.openxmlformats.org/drawingml/2006/table">
            <a:tbl>
              <a:tblPr/>
              <a:tblGrid>
                <a:gridCol w="2134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9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1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 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Liên Sơn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Nguyên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405" name="AutoShape 142"/>
          <p:cNvSpPr>
            <a:spLocks noChangeArrowheads="1"/>
          </p:cNvSpPr>
          <p:nvPr/>
        </p:nvSpPr>
        <p:spPr bwMode="auto">
          <a:xfrm rot="1722902" flipV="1">
            <a:off x="929078" y="1904566"/>
            <a:ext cx="4871375" cy="214550"/>
          </a:xfrm>
          <a:prstGeom prst="leftArrow">
            <a:avLst>
              <a:gd name="adj1" fmla="val 50000"/>
              <a:gd name="adj2" fmla="val 304784"/>
            </a:avLst>
          </a:prstGeom>
          <a:solidFill>
            <a:srgbClr val="FFFD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6406" name="AutoShape 143"/>
          <p:cNvSpPr>
            <a:spLocks noChangeArrowheads="1"/>
          </p:cNvSpPr>
          <p:nvPr/>
        </p:nvSpPr>
        <p:spPr bwMode="auto">
          <a:xfrm rot="639821">
            <a:off x="3340911" y="5191211"/>
            <a:ext cx="2601921" cy="292316"/>
          </a:xfrm>
          <a:prstGeom prst="leftArrow">
            <a:avLst>
              <a:gd name="adj1" fmla="val 50000"/>
              <a:gd name="adj2" fmla="val 93707"/>
            </a:avLst>
          </a:prstGeom>
          <a:solidFill>
            <a:srgbClr val="FFFD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6407" name="Text Box 145"/>
          <p:cNvSpPr txBox="1">
            <a:spLocks noChangeArrowheads="1"/>
          </p:cNvSpPr>
          <p:nvPr/>
        </p:nvSpPr>
        <p:spPr bwMode="auto">
          <a:xfrm>
            <a:off x="1981200" y="4953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16408" name="Text Box 146"/>
          <p:cNvSpPr txBox="1">
            <a:spLocks noChangeArrowheads="1"/>
          </p:cNvSpPr>
          <p:nvPr/>
        </p:nvSpPr>
        <p:spPr bwMode="auto">
          <a:xfrm>
            <a:off x="381000" y="3733801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350355" name="Text Box 147"/>
          <p:cNvSpPr txBox="1">
            <a:spLocks noChangeArrowheads="1"/>
          </p:cNvSpPr>
          <p:nvPr/>
        </p:nvSpPr>
        <p:spPr bwMode="auto">
          <a:xfrm>
            <a:off x="7943473" y="1368730"/>
            <a:ext cx="221055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Dãy núi cao, 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ồ sộ, nhiều 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ỉnh nhọn, s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ờn núi rất dốc, thung lũng th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ờng hẹp và sâu.</a:t>
            </a:r>
          </a:p>
        </p:txBody>
      </p:sp>
      <p:sp>
        <p:nvSpPr>
          <p:cNvPr id="350356" name="Text Box 148"/>
          <p:cNvSpPr txBox="1">
            <a:spLocks noChangeArrowheads="1"/>
          </p:cNvSpPr>
          <p:nvPr/>
        </p:nvSpPr>
        <p:spPr bwMode="auto">
          <a:xfrm>
            <a:off x="8047942" y="4009482"/>
            <a:ext cx="200161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Vùng 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ất cao, rộng lớn gồm các cao nguyên xếp tầng cao thấp khác nhau.</a:t>
            </a:r>
          </a:p>
          <a:p>
            <a:pPr>
              <a:spcBef>
                <a:spcPct val="50000"/>
              </a:spcBef>
              <a:defRPr/>
            </a:pPr>
            <a:endParaRPr lang="en-US" sz="2000" dirty="0">
              <a:latin typeface="Arial"/>
            </a:endParaRPr>
          </a:p>
        </p:txBody>
      </p:sp>
      <p:sp>
        <p:nvSpPr>
          <p:cNvPr id="16411" name="Text Box 149"/>
          <p:cNvSpPr txBox="1">
            <a:spLocks noChangeArrowheads="1"/>
          </p:cNvSpPr>
          <p:nvPr/>
        </p:nvSpPr>
        <p:spPr bwMode="auto">
          <a:xfrm>
            <a:off x="2590800" y="3505201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350360" name="Text Box 152"/>
          <p:cNvSpPr txBox="1">
            <a:spLocks noChangeArrowheads="1"/>
          </p:cNvSpPr>
          <p:nvPr/>
        </p:nvSpPr>
        <p:spPr bwMode="auto">
          <a:xfrm>
            <a:off x="10126778" y="1381199"/>
            <a:ext cx="2004261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Ở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những n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ơ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 cao lạnh quanh n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ă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m, các tháng mùa 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ông có khi có tuyết r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ơ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i.</a:t>
            </a: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350361" name="Text Box 153"/>
          <p:cNvSpPr txBox="1">
            <a:spLocks noChangeArrowheads="1"/>
          </p:cNvSpPr>
          <p:nvPr/>
        </p:nvSpPr>
        <p:spPr bwMode="auto">
          <a:xfrm>
            <a:off x="10227213" y="4130676"/>
            <a:ext cx="18033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Có hai mùa rõ rệt: Mùa m</a:t>
            </a:r>
            <a:r>
              <a:rPr lang="vi-VN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ư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a và mùa khô.</a:t>
            </a:r>
          </a:p>
          <a:p>
            <a:pPr>
              <a:spcBef>
                <a:spcPct val="50000"/>
              </a:spcBef>
              <a:defRPr/>
            </a:pPr>
            <a:endParaRPr lang="en-US" sz="2000" dirty="0"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7447A4-121D-4EE6-8D0C-22E2A2E6A2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176398"/>
      </p:ext>
    </p:extLst>
  </p:cSld>
  <p:clrMapOvr>
    <a:masterClrMapping/>
  </p:clrMapOvr>
  <p:transition advTm="3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5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5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5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0355" grpId="0"/>
      <p:bldP spid="350356" grpId="0"/>
      <p:bldP spid="350360" grpId="0"/>
      <p:bldP spid="35036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761" y="597741"/>
            <a:ext cx="1167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Câu 10: Nối ý ở cột A với ý ở cột B sao cho phù hợp 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26356"/>
              </p:ext>
            </p:extLst>
          </p:nvPr>
        </p:nvGraphicFramePr>
        <p:xfrm>
          <a:off x="118078" y="1305627"/>
          <a:ext cx="5336391" cy="4451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6391">
                  <a:extLst>
                    <a:ext uri="{9D8B030D-6E8A-4147-A177-3AD203B41FA5}">
                      <a16:colId xmlns:a16="http://schemas.microsoft.com/office/drawing/2014/main" val="1684053066"/>
                    </a:ext>
                  </a:extLst>
                </a:gridCol>
              </a:tblGrid>
              <a:tr h="107187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A</a:t>
                      </a:r>
                    </a:p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Đặc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điểm tự nhiên ở Tây Nguyên</a:t>
                      </a:r>
                      <a:endParaRPr lang="vi-VN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2494"/>
                  </a:ext>
                </a:extLst>
              </a:tr>
              <a:tr h="605842">
                <a:tc>
                  <a:txBody>
                    <a:bodyPr/>
                    <a:lstStyle/>
                    <a:p>
                      <a:r>
                        <a:rPr lang="vi-VN" sz="3200" dirty="0">
                          <a:latin typeface="+mj-lt"/>
                        </a:rPr>
                        <a:t>1. C</a:t>
                      </a:r>
                      <a:r>
                        <a:rPr lang="vi-VN" sz="3200" baseline="0" dirty="0">
                          <a:latin typeface="+mj-lt"/>
                        </a:rPr>
                        <a:t>ác cao nguyên được phủ đất đỏ Ba – dan 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217814"/>
                  </a:ext>
                </a:extLst>
              </a:tr>
              <a:tr h="605842">
                <a:tc>
                  <a:txBody>
                    <a:bodyPr/>
                    <a:lstStyle/>
                    <a:p>
                      <a:r>
                        <a:rPr lang="vi-VN" sz="3200" dirty="0">
                          <a:latin typeface="+mj-lt"/>
                        </a:rPr>
                        <a:t>2. Có</a:t>
                      </a:r>
                      <a:r>
                        <a:rPr lang="vi-VN" sz="3200" baseline="0" dirty="0">
                          <a:latin typeface="+mj-lt"/>
                        </a:rPr>
                        <a:t> nhiều loại rừng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888187"/>
                  </a:ext>
                </a:extLst>
              </a:tr>
              <a:tr h="605842">
                <a:tc>
                  <a:txBody>
                    <a:bodyPr/>
                    <a:lstStyle/>
                    <a:p>
                      <a:r>
                        <a:rPr lang="vi-VN" sz="3200" dirty="0">
                          <a:latin typeface="+mj-lt"/>
                        </a:rPr>
                        <a:t>3. Là</a:t>
                      </a:r>
                      <a:r>
                        <a:rPr lang="vi-VN" sz="3200" baseline="0" dirty="0">
                          <a:latin typeface="+mj-lt"/>
                        </a:rPr>
                        <a:t> nơi bắt nguồn nhiều con sông</a:t>
                      </a:r>
                      <a:endParaRPr lang="vi-VN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146360"/>
                  </a:ext>
                </a:extLst>
              </a:tr>
              <a:tr h="605842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4. Có</a:t>
                      </a:r>
                      <a:r>
                        <a:rPr lang="vi-VN" sz="3600" baseline="0" dirty="0">
                          <a:latin typeface="+mj-lt"/>
                        </a:rPr>
                        <a:t> nhiều đồng cỏ lớn</a:t>
                      </a:r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53918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701095"/>
              </p:ext>
            </p:extLst>
          </p:nvPr>
        </p:nvGraphicFramePr>
        <p:xfrm>
          <a:off x="6700345" y="1305627"/>
          <a:ext cx="5421987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987">
                  <a:extLst>
                    <a:ext uri="{9D8B030D-6E8A-4147-A177-3AD203B41FA5}">
                      <a16:colId xmlns:a16="http://schemas.microsoft.com/office/drawing/2014/main" val="1684053066"/>
                    </a:ext>
                  </a:extLst>
                </a:gridCol>
              </a:tblGrid>
              <a:tr h="110305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+mj-lt"/>
                        </a:rPr>
                        <a:t>B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+mj-lt"/>
                        </a:rPr>
                        <a:t>Hoạt</a:t>
                      </a:r>
                      <a:r>
                        <a:rPr lang="vi-VN" sz="2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động sản xuất của người dân ở Tây Nguyên</a:t>
                      </a:r>
                      <a:endParaRPr lang="vi-VN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2494"/>
                  </a:ext>
                </a:extLst>
              </a:tr>
              <a:tr h="563024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A. Khai thác</a:t>
                      </a:r>
                      <a:r>
                        <a:rPr lang="vi-VN" sz="3600" baseline="0" dirty="0">
                          <a:latin typeface="+mj-lt"/>
                        </a:rPr>
                        <a:t> sức nước</a:t>
                      </a:r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217814"/>
                  </a:ext>
                </a:extLst>
              </a:tr>
              <a:tr h="563024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B. Khai thác</a:t>
                      </a:r>
                      <a:r>
                        <a:rPr lang="vi-VN" sz="3600" baseline="0" dirty="0">
                          <a:latin typeface="+mj-lt"/>
                        </a:rPr>
                        <a:t> gỗ và lâm sản</a:t>
                      </a:r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888187"/>
                  </a:ext>
                </a:extLst>
              </a:tr>
              <a:tr h="563024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C.</a:t>
                      </a:r>
                      <a:r>
                        <a:rPr lang="vi-VN" sz="3600" baseline="0" dirty="0">
                          <a:latin typeface="+mj-lt"/>
                        </a:rPr>
                        <a:t> Chăn nuôi gia súc</a:t>
                      </a:r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146360"/>
                  </a:ext>
                </a:extLst>
              </a:tr>
              <a:tr h="563024"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D. Trồng</a:t>
                      </a:r>
                      <a:r>
                        <a:rPr lang="vi-VN" sz="3600" baseline="0" dirty="0">
                          <a:latin typeface="+mj-lt"/>
                        </a:rPr>
                        <a:t> cây công nghiệp lâu năm</a:t>
                      </a:r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53918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5454469" y="2856411"/>
            <a:ext cx="1245876" cy="229891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54469" y="2727528"/>
            <a:ext cx="1245876" cy="177305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54469" y="3995489"/>
            <a:ext cx="1245876" cy="1522149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6" idx="1"/>
          </p:cNvCxnSpPr>
          <p:nvPr/>
        </p:nvCxnSpPr>
        <p:spPr>
          <a:xfrm flipV="1">
            <a:off x="5454469" y="3454467"/>
            <a:ext cx="1245876" cy="38000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365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1"/>
    </mc:Choice>
    <mc:Fallback xmlns="">
      <p:transition spd="slow" advTm="3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368D951B-5956-4989-BC98-E43C28AC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32" y="698938"/>
            <a:ext cx="11839898" cy="180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9" tIns="40819" rIns="81639" bIns="40819">
            <a:spAutoFit/>
          </a:bodyPr>
          <a:lstStyle>
            <a:lvl1pPr>
              <a:spcBef>
                <a:spcPct val="20000"/>
              </a:spcBef>
              <a:buChar char="•"/>
              <a:defRPr sz="4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12: Nêu đặc điểm địa hình của trung du Bắc Bộ? Người dân nơi đây đã làm gì để phủ xanh đất trống, đồi trọc?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320F56D-BABE-4060-8287-A2A2D7FF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32" y="1927904"/>
            <a:ext cx="1145836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du Bắc Bộ là vùng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ồi với các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ỉnh tròn, s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 thoải, xếp cạnh nhau 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bát úp.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6B392F47-5E56-4CAC-925D-CE122F62E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32" y="3571064"/>
            <a:ext cx="114583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phủ xanh đất trống, đồi trọc, người dân </a:t>
            </a:r>
            <a:r>
              <a:rPr 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đây: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Tích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cực trồng rừng, cây công nghiệp lâu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7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0"/>
    </mc:Choice>
    <mc:Fallback xmlns="">
      <p:transition spd="slow" advTm="3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-366936" y="-167092"/>
            <a:ext cx="5002213" cy="1549970"/>
          </a:xfrm>
          <a:prstGeom prst="rect">
            <a:avLst/>
          </a:prstGeom>
        </p:spPr>
      </p:pic>
      <p:grpSp>
        <p:nvGrpSpPr>
          <p:cNvPr id="6" name="组合 6"/>
          <p:cNvGrpSpPr/>
          <p:nvPr/>
        </p:nvGrpSpPr>
        <p:grpSpPr>
          <a:xfrm>
            <a:off x="752446" y="1916733"/>
            <a:ext cx="3771915" cy="2343150"/>
            <a:chOff x="6955" y="2361"/>
            <a:chExt cx="5473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 rotWithShape="1">
            <a:blip r:embed="rId8" cstate="screen"/>
            <a:srcRect l="34149" r="34357"/>
            <a:stretch>
              <a:fillRect/>
            </a:stretch>
          </p:blipFill>
          <p:spPr>
            <a:xfrm>
              <a:off x="6955" y="2361"/>
              <a:ext cx="5473" cy="4228"/>
            </a:xfrm>
            <a:prstGeom prst="rect">
              <a:avLst/>
            </a:prstGeom>
          </p:spPr>
        </p:pic>
        <p:sp>
          <p:nvSpPr>
            <p:cNvPr id="8" name="文本框 3"/>
            <p:cNvSpPr txBox="1"/>
            <p:nvPr/>
          </p:nvSpPr>
          <p:spPr>
            <a:xfrm>
              <a:off x="7646" y="3420"/>
              <a:ext cx="4124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DẶN DÒ</a:t>
              </a:r>
              <a:endParaRPr lang="zh-CN" altLang="en-US" sz="3200" b="1" dirty="0">
                <a:solidFill>
                  <a:srgbClr val="DC5D3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4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61" y="-210609"/>
            <a:ext cx="7524571" cy="52084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76807" y="1614527"/>
            <a:ext cx="6110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các kiến thức đã học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76807" y="3479709"/>
            <a:ext cx="6110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1A0C96-D1A2-4DB5-8F76-6F4B80EBD3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6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7"/>
    </mc:Choice>
    <mc:Fallback xmlns="">
      <p:transition spd="slow" advTm="1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31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718801"/>
              </p:ext>
            </p:extLst>
          </p:nvPr>
        </p:nvGraphicFramePr>
        <p:xfrm>
          <a:off x="113211" y="0"/>
          <a:ext cx="11895909" cy="6858000"/>
        </p:xfrm>
        <a:graphic>
          <a:graphicData uri="http://schemas.openxmlformats.org/drawingml/2006/table">
            <a:tbl>
              <a:tblPr/>
              <a:tblGrid>
                <a:gridCol w="1904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2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người và hoạt động sinh hoạt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Liên Sơn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Nguyên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2281" name="Text Box 25"/>
          <p:cNvSpPr txBox="1">
            <a:spLocks noChangeArrowheads="1"/>
          </p:cNvSpPr>
          <p:nvPr/>
        </p:nvSpPr>
        <p:spPr bwMode="auto">
          <a:xfrm>
            <a:off x="2285999" y="1670299"/>
            <a:ext cx="44892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tộc ít ng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</a:p>
        </p:txBody>
      </p:sp>
      <p:sp>
        <p:nvSpPr>
          <p:cNvPr id="17426" name="Text Box 27"/>
          <p:cNvSpPr txBox="1">
            <a:spLocks noChangeArrowheads="1"/>
          </p:cNvSpPr>
          <p:nvPr/>
        </p:nvSpPr>
        <p:spPr bwMode="auto">
          <a:xfrm>
            <a:off x="2590800" y="3505201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284" name="Text Box 28"/>
          <p:cNvSpPr txBox="1">
            <a:spLocks noChangeArrowheads="1"/>
          </p:cNvSpPr>
          <p:nvPr/>
        </p:nvSpPr>
        <p:spPr bwMode="auto">
          <a:xfrm>
            <a:off x="7086600" y="1485901"/>
            <a:ext cx="5105400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tộc sống lâu 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ời: Gia-rai, Ê-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ê, Ba-na, X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tộc từ n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khác </a:t>
            </a:r>
            <a:r>
              <a:rPr lang="vi-VN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ến: Kinh, Mông, Tày, Nùng…</a:t>
            </a:r>
          </a:p>
          <a:p>
            <a:pPr>
              <a:spcBef>
                <a:spcPct val="50000"/>
              </a:spcBef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2298" name="Picture 42" descr="Dao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103120" y="4433888"/>
            <a:ext cx="1828800" cy="2266950"/>
          </a:xfrm>
          <a:noFill/>
        </p:spPr>
      </p:pic>
      <p:pic>
        <p:nvPicPr>
          <p:cNvPr id="352300" name="Picture 44" descr="Mô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651466" y="4434202"/>
            <a:ext cx="1600200" cy="2266950"/>
          </a:xfrm>
          <a:noFill/>
        </p:spPr>
      </p:pic>
      <p:pic>
        <p:nvPicPr>
          <p:cNvPr id="352303" name="Picture 47" descr="dt tha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/>
          <a:srcRect/>
          <a:stretch>
            <a:fillRect/>
          </a:stretch>
        </p:blipFill>
        <p:spPr>
          <a:xfrm>
            <a:off x="2571750" y="2279898"/>
            <a:ext cx="3314700" cy="1981200"/>
          </a:xfrm>
          <a:noFill/>
        </p:spPr>
      </p:pic>
      <p:pic>
        <p:nvPicPr>
          <p:cNvPr id="352308" name="Picture 52" descr="thieunu_gialai25076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3532552"/>
            <a:ext cx="1828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311" name="Picture 55" descr="ê-đê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26732" y="3517757"/>
            <a:ext cx="17113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314" name="Picture 58" descr="xơ-đ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86600" y="5174129"/>
            <a:ext cx="350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318" name="Text Box 62"/>
          <p:cNvSpPr txBox="1">
            <a:spLocks noChangeArrowheads="1"/>
          </p:cNvSpPr>
          <p:nvPr/>
        </p:nvSpPr>
        <p:spPr bwMode="auto">
          <a:xfrm>
            <a:off x="5856514" y="3824288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</a:p>
        </p:txBody>
      </p:sp>
      <p:sp>
        <p:nvSpPr>
          <p:cNvPr id="352319" name="Text Box 63"/>
          <p:cNvSpPr txBox="1">
            <a:spLocks noChangeArrowheads="1"/>
          </p:cNvSpPr>
          <p:nvPr/>
        </p:nvSpPr>
        <p:spPr bwMode="auto">
          <a:xfrm>
            <a:off x="3733800" y="6491288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</a:p>
        </p:txBody>
      </p:sp>
      <p:sp>
        <p:nvSpPr>
          <p:cNvPr id="352320" name="Text Box 64"/>
          <p:cNvSpPr txBox="1">
            <a:spLocks noChangeArrowheads="1"/>
          </p:cNvSpPr>
          <p:nvPr/>
        </p:nvSpPr>
        <p:spPr bwMode="auto">
          <a:xfrm>
            <a:off x="5677989" y="6398751"/>
            <a:ext cx="14913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352321" name="Text Box 65"/>
          <p:cNvSpPr txBox="1">
            <a:spLocks noChangeArrowheads="1"/>
          </p:cNvSpPr>
          <p:nvPr/>
        </p:nvSpPr>
        <p:spPr bwMode="auto">
          <a:xfrm>
            <a:off x="7403374" y="4662080"/>
            <a:ext cx="16339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Gia-rai</a:t>
            </a:r>
          </a:p>
        </p:txBody>
      </p:sp>
      <p:sp>
        <p:nvSpPr>
          <p:cNvPr id="352322" name="Text Box 66"/>
          <p:cNvSpPr txBox="1">
            <a:spLocks noChangeArrowheads="1"/>
          </p:cNvSpPr>
          <p:nvPr/>
        </p:nvSpPr>
        <p:spPr bwMode="auto">
          <a:xfrm>
            <a:off x="9731828" y="4674214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352323" name="Text Box 67"/>
          <p:cNvSpPr txBox="1">
            <a:spLocks noChangeArrowheads="1"/>
          </p:cNvSpPr>
          <p:nvPr/>
        </p:nvSpPr>
        <p:spPr bwMode="auto">
          <a:xfrm>
            <a:off x="10432324" y="6352852"/>
            <a:ext cx="1918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855161-4A10-4251-B414-BA52D4E9E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852981"/>
      </p:ext>
    </p:extLst>
  </p:cSld>
  <p:clrMapOvr>
    <a:masterClrMapping/>
  </p:clrMapOvr>
  <p:transition advTm="28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5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5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5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5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5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35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5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35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5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5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2281" grpId="0"/>
      <p:bldP spid="352318" grpId="0"/>
      <p:bldP spid="352319" grpId="0"/>
      <p:bldP spid="352320" grpId="0"/>
      <p:bldP spid="352321" grpId="0"/>
      <p:bldP spid="352322" grpId="0"/>
      <p:bldP spid="3523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47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94979"/>
              </p:ext>
            </p:extLst>
          </p:nvPr>
        </p:nvGraphicFramePr>
        <p:xfrm>
          <a:off x="844731" y="748280"/>
          <a:ext cx="10136777" cy="6048375"/>
        </p:xfrm>
        <a:graphic>
          <a:graphicData uri="http://schemas.openxmlformats.org/drawingml/2006/table">
            <a:tbl>
              <a:tblPr/>
              <a:tblGrid>
                <a:gridCol w="2291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0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Con </a:t>
                      </a:r>
                      <a:r>
                        <a:rPr kumimoji="0" 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người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 vµ ho¹t ®éng sinh ho¹t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Hoµng Liªn S¬n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T©y Nguyªn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.VnArial" pitchFamily="34" charset="0"/>
                        </a:rPr>
                        <a:t>Trang phôc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.VnArial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1981200" y="4953000"/>
            <a:ext cx="2819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>
              <a:latin typeface="Arial" charset="0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381000" y="3733800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61490" name="Text Box 18"/>
          <p:cNvSpPr txBox="1">
            <a:spLocks noChangeArrowheads="1"/>
          </p:cNvSpPr>
          <p:nvPr/>
        </p:nvSpPr>
        <p:spPr bwMode="auto">
          <a:xfrm>
            <a:off x="3657600" y="1939267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Tự may lấy, </a:t>
            </a:r>
            <a:r>
              <a:rPr lang="vi-VN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đư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ợc thêu trang trí công phu, có màu sắc sặc sỡ. Mỗi dân tộc có cách </a:t>
            </a:r>
            <a:r>
              <a:rPr lang="vi-VN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ă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n mặc riêng.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2590800" y="35052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61492" name="Text Box 20"/>
          <p:cNvSpPr txBox="1">
            <a:spLocks noChangeArrowheads="1"/>
          </p:cNvSpPr>
          <p:nvPr/>
        </p:nvSpPr>
        <p:spPr bwMode="auto">
          <a:xfrm>
            <a:off x="7162800" y="1935956"/>
            <a:ext cx="3505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Nam: </a:t>
            </a:r>
            <a:r>
              <a:rPr lang="vi-VN" dirty="0">
                <a:latin typeface="Arial" charset="0"/>
              </a:rPr>
              <a:t>đ</a:t>
            </a:r>
            <a:r>
              <a:rPr lang="en-US" dirty="0">
                <a:latin typeface="Arial" charset="0"/>
              </a:rPr>
              <a:t>óng khố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Nữ: quấn váy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Arial" charset="0"/>
              </a:rPr>
              <a:t>Trang phục lễ hội có nhiều màu sắc hoa v</a:t>
            </a:r>
            <a:r>
              <a:rPr lang="vi-VN" dirty="0">
                <a:latin typeface="Arial" charset="0"/>
              </a:rPr>
              <a:t>ă</a:t>
            </a:r>
            <a:r>
              <a:rPr lang="en-US" dirty="0">
                <a:latin typeface="Arial" charset="0"/>
              </a:rPr>
              <a:t>n và mang trang sức kim loại.</a:t>
            </a:r>
          </a:p>
        </p:txBody>
      </p:sp>
      <p:pic>
        <p:nvPicPr>
          <p:cNvPr id="361503" name="Picture 31" descr="DSC09155"/>
          <p:cNvPicPr>
            <a:picLocks noGrp="1" noChangeAspect="1" noChangeArrowheads="1"/>
          </p:cNvPicPr>
          <p:nvPr>
            <p:ph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79076" y="3200400"/>
            <a:ext cx="3200400" cy="3200400"/>
          </a:xfrm>
          <a:noFill/>
        </p:spPr>
      </p:pic>
      <p:pic>
        <p:nvPicPr>
          <p:cNvPr id="361505" name="Picture 33" descr="dance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8629" y="3674269"/>
            <a:ext cx="1905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508" name="Picture 36" descr="bala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37171" y="3655786"/>
            <a:ext cx="1828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511" name="Text Box 39"/>
          <p:cNvSpPr txBox="1">
            <a:spLocks noChangeArrowheads="1"/>
          </p:cNvSpPr>
          <p:nvPr/>
        </p:nvSpPr>
        <p:spPr bwMode="auto">
          <a:xfrm>
            <a:off x="4572001" y="6458517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charset="0"/>
              </a:rPr>
              <a:t>May váy áo</a:t>
            </a:r>
          </a:p>
        </p:txBody>
      </p:sp>
      <p:sp>
        <p:nvSpPr>
          <p:cNvPr id="361512" name="Text Box 40"/>
          <p:cNvSpPr txBox="1">
            <a:spLocks noChangeArrowheads="1"/>
          </p:cNvSpPr>
          <p:nvPr/>
        </p:nvSpPr>
        <p:spPr bwMode="auto">
          <a:xfrm>
            <a:off x="7620000" y="6477000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charset="0"/>
              </a:rPr>
              <a:t>Trang phục truyền thống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2C29C4-41F8-4C97-82CA-2DE3856E1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417618"/>
      </p:ext>
    </p:extLst>
  </p:cSld>
  <p:clrMapOvr>
    <a:masterClrMapping/>
  </p:clrMapOvr>
  <p:transition advTm="27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6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36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6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36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1490" grpId="0"/>
      <p:bldP spid="3614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3500"/>
            <a:ext cx="8610600" cy="6096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</a:t>
            </a:r>
            <a:r>
              <a:rPr lang="vi-VN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 dãy núi cao và </a:t>
            </a:r>
            <a:r>
              <a:rPr lang="vi-VN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sộ nhất Việt Nam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" y="5943600"/>
            <a:ext cx="11887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cho biết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 Hoàng Liên Sơn nằm giữa hai con sông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8" name="Picture 6" descr="scan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8" y="636936"/>
            <a:ext cx="12185542" cy="50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ertical Scroll 2">
            <a:extLst>
              <a:ext uri="{FF2B5EF4-FFF2-40B4-BE49-F238E27FC236}">
                <a16:creationId xmlns:a16="http://schemas.microsoft.com/office/drawing/2014/main" id="{27D19661-BDF6-4497-BC5D-5AFE9A21094E}"/>
              </a:ext>
            </a:extLst>
          </p:cNvPr>
          <p:cNvSpPr/>
          <p:nvPr/>
        </p:nvSpPr>
        <p:spPr>
          <a:xfrm>
            <a:off x="6369270" y="1238739"/>
            <a:ext cx="4761186" cy="5146295"/>
          </a:xfrm>
          <a:prstGeom prst="verticalScroll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vùng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tầng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11">
            <a:extLst>
              <a:ext uri="{FF2B5EF4-FFF2-40B4-BE49-F238E27FC236}">
                <a16:creationId xmlns:a16="http://schemas.microsoft.com/office/drawing/2014/main" id="{27EEEB36-10A6-4CDB-BF4E-716A5906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8675" y="1238739"/>
            <a:ext cx="4527772" cy="46868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684C1C-F7EF-4639-A0D7-B3BF0A22794C}"/>
              </a:ext>
            </a:extLst>
          </p:cNvPr>
          <p:cNvSpPr/>
          <p:nvPr/>
        </p:nvSpPr>
        <p:spPr>
          <a:xfrm>
            <a:off x="1678675" y="354842"/>
            <a:ext cx="8871044" cy="73072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6DFC68-DF74-40B3-8A1F-081C68ECC6B4}"/>
              </a:ext>
            </a:extLst>
          </p:cNvPr>
          <p:cNvSpPr/>
          <p:nvPr/>
        </p:nvSpPr>
        <p:spPr>
          <a:xfrm>
            <a:off x="-1815600" y="508018"/>
            <a:ext cx="155043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LƯỢC ĐỒ CÁC CAO NGUYÊN Ở TÂY NGUYÊN</a:t>
            </a:r>
          </a:p>
        </p:txBody>
      </p:sp>
    </p:spTree>
    <p:extLst>
      <p:ext uri="{BB962C8B-B14F-4D97-AF65-F5344CB8AC3E}">
        <p14:creationId xmlns:p14="http://schemas.microsoft.com/office/powerpoint/2010/main" val="1256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BB8FBEF9-5FA2-46C8-97F5-3DBEFE3A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8562" y="252596"/>
            <a:ext cx="6636614" cy="61687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DAFEFF9-2BCE-4693-B895-37EB38D5AFF0}"/>
              </a:ext>
            </a:extLst>
          </p:cNvPr>
          <p:cNvSpPr/>
          <p:nvPr/>
        </p:nvSpPr>
        <p:spPr>
          <a:xfrm>
            <a:off x="956824" y="178215"/>
            <a:ext cx="2639692" cy="8633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Cao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nguyên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Kon Tum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4A093F-2A1C-46C1-8EC8-751FF8F28FA9}"/>
              </a:ext>
            </a:extLst>
          </p:cNvPr>
          <p:cNvSpPr/>
          <p:nvPr/>
        </p:nvSpPr>
        <p:spPr>
          <a:xfrm>
            <a:off x="918003" y="1424898"/>
            <a:ext cx="2545251" cy="104834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Cao nguyên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Plây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Ku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3B1C41-3243-4C38-92EC-080433F5E096}"/>
              </a:ext>
            </a:extLst>
          </p:cNvPr>
          <p:cNvSpPr/>
          <p:nvPr/>
        </p:nvSpPr>
        <p:spPr>
          <a:xfrm>
            <a:off x="944846" y="2856583"/>
            <a:ext cx="2581494" cy="92500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Cao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nguyên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Đắk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Lắk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98E4C1-16FE-4617-8A0A-C0CB0EA5BA8C}"/>
              </a:ext>
            </a:extLst>
          </p:cNvPr>
          <p:cNvSpPr/>
          <p:nvPr/>
        </p:nvSpPr>
        <p:spPr>
          <a:xfrm>
            <a:off x="1059661" y="4083570"/>
            <a:ext cx="2466679" cy="92500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Cao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nguyên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Lâm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Viên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Arial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732D51-7066-4FD2-89A3-1BE6E5011C76}"/>
              </a:ext>
            </a:extLst>
          </p:cNvPr>
          <p:cNvSpPr/>
          <p:nvPr/>
        </p:nvSpPr>
        <p:spPr>
          <a:xfrm>
            <a:off x="1108617" y="5344771"/>
            <a:ext cx="2545251" cy="8389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lIns="110249" tIns="55125" rIns="110249" bIns="5512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Cao nguyên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Di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Arial" pitchFamily="34" charset="0"/>
              </a:rPr>
              <a:t>Linh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Arial" pitchFamily="34" charset="0"/>
            </a:endParaRPr>
          </a:p>
        </p:txBody>
      </p:sp>
      <p:cxnSp>
        <p:nvCxnSpPr>
          <p:cNvPr id="44" name="Đường kết nối Mũi tên Thẳng 18">
            <a:extLst>
              <a:ext uri="{FF2B5EF4-FFF2-40B4-BE49-F238E27FC236}">
                <a16:creationId xmlns:a16="http://schemas.microsoft.com/office/drawing/2014/main" id="{25D30856-99EB-4592-8A4E-307CB5C54E73}"/>
              </a:ext>
            </a:extLst>
          </p:cNvPr>
          <p:cNvCxnSpPr>
            <a:cxnSpLocks/>
          </p:cNvCxnSpPr>
          <p:nvPr/>
        </p:nvCxnSpPr>
        <p:spPr>
          <a:xfrm>
            <a:off x="3587288" y="1007039"/>
            <a:ext cx="2034814" cy="120550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5" name="Đường kết nối Mũi tên Thẳng 20">
            <a:extLst>
              <a:ext uri="{FF2B5EF4-FFF2-40B4-BE49-F238E27FC236}">
                <a16:creationId xmlns:a16="http://schemas.microsoft.com/office/drawing/2014/main" id="{2931F3C3-C318-48C7-84EA-54B3F1BA649B}"/>
              </a:ext>
            </a:extLst>
          </p:cNvPr>
          <p:cNvCxnSpPr>
            <a:cxnSpLocks/>
            <a:endCxn id="53" idx="2"/>
          </p:cNvCxnSpPr>
          <p:nvPr/>
        </p:nvCxnSpPr>
        <p:spPr>
          <a:xfrm>
            <a:off x="3444859" y="2035383"/>
            <a:ext cx="2543452" cy="75995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6" name="Đường kết nối Mũi tên Thẳng 22">
            <a:extLst>
              <a:ext uri="{FF2B5EF4-FFF2-40B4-BE49-F238E27FC236}">
                <a16:creationId xmlns:a16="http://schemas.microsoft.com/office/drawing/2014/main" id="{6634F872-9220-47C7-B3A3-FA4F52365317}"/>
              </a:ext>
            </a:extLst>
          </p:cNvPr>
          <p:cNvCxnSpPr>
            <a:cxnSpLocks/>
          </p:cNvCxnSpPr>
          <p:nvPr/>
        </p:nvCxnSpPr>
        <p:spPr>
          <a:xfrm>
            <a:off x="3567092" y="3446260"/>
            <a:ext cx="2668469" cy="50858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7" name="Đường kết nối Mũi tên Thẳng 24">
            <a:extLst>
              <a:ext uri="{FF2B5EF4-FFF2-40B4-BE49-F238E27FC236}">
                <a16:creationId xmlns:a16="http://schemas.microsoft.com/office/drawing/2014/main" id="{C98D96ED-7970-4283-862E-843243970956}"/>
              </a:ext>
            </a:extLst>
          </p:cNvPr>
          <p:cNvCxnSpPr>
            <a:cxnSpLocks/>
            <a:endCxn id="50" idx="2"/>
          </p:cNvCxnSpPr>
          <p:nvPr/>
        </p:nvCxnSpPr>
        <p:spPr>
          <a:xfrm>
            <a:off x="3567092" y="4730149"/>
            <a:ext cx="3167815" cy="30093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8" name="Đường kết nối Mũi tên Thẳng 26">
            <a:extLst>
              <a:ext uri="{FF2B5EF4-FFF2-40B4-BE49-F238E27FC236}">
                <a16:creationId xmlns:a16="http://schemas.microsoft.com/office/drawing/2014/main" id="{92E4BA62-F8B5-4440-B7B6-E5E3F3C3299D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3653868" y="5664232"/>
            <a:ext cx="2022485" cy="25291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49" name="Hình Bầu dục 34">
            <a:extLst>
              <a:ext uri="{FF2B5EF4-FFF2-40B4-BE49-F238E27FC236}">
                <a16:creationId xmlns:a16="http://schemas.microsoft.com/office/drawing/2014/main" id="{C8538B61-8045-4663-AC2E-42912FCE0A6E}"/>
              </a:ext>
            </a:extLst>
          </p:cNvPr>
          <p:cNvSpPr/>
          <p:nvPr/>
        </p:nvSpPr>
        <p:spPr>
          <a:xfrm>
            <a:off x="5622102" y="1994896"/>
            <a:ext cx="947795" cy="5180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0" name="Hình Bầu dục 39">
            <a:extLst>
              <a:ext uri="{FF2B5EF4-FFF2-40B4-BE49-F238E27FC236}">
                <a16:creationId xmlns:a16="http://schemas.microsoft.com/office/drawing/2014/main" id="{FE7C3173-1F57-4352-A50B-0C5A06EF03D4}"/>
              </a:ext>
            </a:extLst>
          </p:cNvPr>
          <p:cNvSpPr/>
          <p:nvPr/>
        </p:nvSpPr>
        <p:spPr>
          <a:xfrm>
            <a:off x="6734907" y="4772083"/>
            <a:ext cx="947795" cy="5180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1" name="Hình Bầu dục 40">
            <a:extLst>
              <a:ext uri="{FF2B5EF4-FFF2-40B4-BE49-F238E27FC236}">
                <a16:creationId xmlns:a16="http://schemas.microsoft.com/office/drawing/2014/main" id="{E6948392-704B-48E4-AE9F-EA930161143A}"/>
              </a:ext>
            </a:extLst>
          </p:cNvPr>
          <p:cNvSpPr/>
          <p:nvPr/>
        </p:nvSpPr>
        <p:spPr>
          <a:xfrm>
            <a:off x="5676353" y="5405229"/>
            <a:ext cx="947795" cy="5180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2" name="Hình Bầu dục 41">
            <a:extLst>
              <a:ext uri="{FF2B5EF4-FFF2-40B4-BE49-F238E27FC236}">
                <a16:creationId xmlns:a16="http://schemas.microsoft.com/office/drawing/2014/main" id="{92B1FA4E-A9B6-404A-B9FC-739E8307A6EC}"/>
              </a:ext>
            </a:extLst>
          </p:cNvPr>
          <p:cNvSpPr/>
          <p:nvPr/>
        </p:nvSpPr>
        <p:spPr>
          <a:xfrm>
            <a:off x="6235561" y="3734137"/>
            <a:ext cx="947795" cy="5180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3" name="Hình Bầu dục 42">
            <a:extLst>
              <a:ext uri="{FF2B5EF4-FFF2-40B4-BE49-F238E27FC236}">
                <a16:creationId xmlns:a16="http://schemas.microsoft.com/office/drawing/2014/main" id="{CC62D126-E734-4902-AADE-85E4489BA461}"/>
              </a:ext>
            </a:extLst>
          </p:cNvPr>
          <p:cNvSpPr/>
          <p:nvPr/>
        </p:nvSpPr>
        <p:spPr>
          <a:xfrm>
            <a:off x="5988311" y="2536332"/>
            <a:ext cx="947795" cy="5180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1.3|1.1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4|8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5|1|2.2|1.6|15|0.7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2|1.6|1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1459</Words>
  <Application>Microsoft Office PowerPoint</Application>
  <PresentationFormat>Widescreen</PresentationFormat>
  <Paragraphs>196</Paragraphs>
  <Slides>42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微软雅黑</vt:lpstr>
      <vt:lpstr>MS PGothic</vt:lpstr>
      <vt:lpstr>.VnArial</vt:lpstr>
      <vt:lpstr>Arial</vt:lpstr>
      <vt:lpstr>Arial Unicode MS</vt:lpstr>
      <vt:lpstr>Calibri</vt:lpstr>
      <vt:lpstr>Calibri Light</vt:lpstr>
      <vt:lpstr>等线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Default Design</vt:lpstr>
      <vt:lpstr>Office 主题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2021-12-17T05:35:00Z</dcterms:created>
  <dcterms:modified xsi:type="dcterms:W3CDTF">2022-01-08T17:53:38Z</dcterms:modified>
</cp:coreProperties>
</file>